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58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96E"/>
    <a:srgbClr val="EFDE94"/>
    <a:srgbClr val="E79275"/>
    <a:srgbClr val="9E2D1D"/>
    <a:srgbClr val="A0E9F3"/>
    <a:srgbClr val="1686AE"/>
    <a:srgbClr val="07A596"/>
    <a:srgbClr val="9DFB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675" autoAdjust="0"/>
    <p:restoredTop sz="94660"/>
  </p:normalViewPr>
  <p:slideViewPr>
    <p:cSldViewPr showGuides="1">
      <p:cViewPr>
        <p:scale>
          <a:sx n="100" d="100"/>
          <a:sy n="100" d="100"/>
        </p:scale>
        <p:origin x="-510" y="762"/>
      </p:cViewPr>
      <p:guideLst>
        <p:guide orient="horz" pos="2160"/>
        <p:guide orient="horz" pos="890"/>
        <p:guide orient="horz" pos="1117"/>
        <p:guide pos="5420"/>
        <p:guide pos="1973"/>
        <p:guide pos="12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D396475-CB7B-4F96-BCDE-10FC3FB867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25B2D0-3BAE-4AAF-ADA0-0A33D25F7E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341CD-E892-42F4-B336-8DE014F5A910}" type="slidenum">
              <a:rPr lang="fr-FR" smtClean="0">
                <a:cs typeface="Arial" charset="0"/>
              </a:rPr>
              <a:pPr/>
              <a:t>1</a:t>
            </a:fld>
            <a:endParaRPr lang="fr-FR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1050" y="2130425"/>
            <a:ext cx="6553200" cy="1470025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51050" y="3643314"/>
            <a:ext cx="655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5796E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01/11/2010</a:t>
            </a:r>
            <a:endParaRPr lang="fr-F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err="1" smtClean="0"/>
              <a:t>FFSc</a:t>
            </a:r>
            <a:r>
              <a:rPr lang="fr-FR" dirty="0" smtClean="0"/>
              <a:t> – Exercice 2009-2010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4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F"/>
          <p:cNvPicPr>
            <a:picLocks noChangeAspect="1" noChangeArrowheads="1"/>
          </p:cNvPicPr>
          <p:nvPr userDrawn="1"/>
        </p:nvPicPr>
        <p:blipFill>
          <a:blip r:embed="rId5" cstate="print"/>
          <a:srcRect l="63086" r="13828" b="6929"/>
          <a:stretch>
            <a:fillRect/>
          </a:stretch>
        </p:blipFill>
        <p:spPr bwMode="auto">
          <a:xfrm rot="-528571">
            <a:off x="7385050" y="44450"/>
            <a:ext cx="38893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Lettre_s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341585">
            <a:off x="8393113" y="1889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F"/>
          <p:cNvPicPr>
            <a:picLocks noChangeAspect="1" noChangeArrowheads="1"/>
          </p:cNvPicPr>
          <p:nvPr userDrawn="1"/>
        </p:nvPicPr>
        <p:blipFill>
          <a:blip r:embed="rId7" cstate="print"/>
          <a:srcRect l="63086" r="13828" b="6929"/>
          <a:stretch>
            <a:fillRect/>
          </a:stretch>
        </p:blipFill>
        <p:spPr bwMode="auto">
          <a:xfrm rot="-528571">
            <a:off x="6376988" y="115888"/>
            <a:ext cx="35083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Lettre_c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 rot="944440">
            <a:off x="8609013" y="1052513"/>
            <a:ext cx="35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73" r:id="rId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Rapport%20Financier%202010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Scofin.xlsm!AG1!L3C5:L12C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Scofin.xlsm!AG4!L6C11:L7C12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Scofin.xlsm!AG4!L9C11:L11C1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Scofin.xlsm!AG4!L13C11:L18C1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Scofin.xlsm!AG4!L20C11:L21C12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Scofin.xlsm!AG4!L23C11:L24C12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Scofin.xlsm!AG4!L26C11:L27C12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Scofin.xlsm!AG4!L29C11:L30C12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Rapport%20Financier%202010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Scofin.xlsm!AG1!L3C2:L12C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Scofin.xlsm!AG4!L6C3:L9C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Scofin.xlsm!AG4!L11C3:L20C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Scofin.xlsm!AG4!L22C3:L27C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Scofin.xlsm!AG4!L29C3:L32C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Scofin.xlsm!AG4!L34C3:L38C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Scofin.xlsm!AG4!L40C3:L42C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Scofin.xlsm!AG4!L44C3:L45C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1"/>
          <p:cNvSpPr txBox="1">
            <a:spLocks noChangeArrowheads="1"/>
          </p:cNvSpPr>
          <p:nvPr/>
        </p:nvSpPr>
        <p:spPr bwMode="auto">
          <a:xfrm>
            <a:off x="3903663" y="2439988"/>
            <a:ext cx="326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5" name="Text Box 22"/>
          <p:cNvSpPr txBox="1">
            <a:spLocks noChangeArrowheads="1"/>
          </p:cNvSpPr>
          <p:nvPr/>
        </p:nvSpPr>
        <p:spPr bwMode="auto">
          <a:xfrm>
            <a:off x="2051050" y="2420938"/>
            <a:ext cx="652145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5000" dirty="0" err="1" smtClean="0">
                <a:solidFill>
                  <a:srgbClr val="05796E"/>
                </a:solidFill>
                <a:latin typeface="Century Gothic" pitchFamily="34" charset="0"/>
              </a:rPr>
              <a:t>FFSc</a:t>
            </a:r>
            <a:endParaRPr lang="fr-FR" sz="5000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2051050" y="3643314"/>
            <a:ext cx="6553200" cy="1752600"/>
          </a:xfrm>
        </p:spPr>
        <p:txBody>
          <a:bodyPr/>
          <a:lstStyle/>
          <a:p>
            <a:r>
              <a:rPr lang="fr-FR" dirty="0" smtClean="0"/>
              <a:t>Exercice 2009-2010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Flèche droite rayée 3">
            <a:hlinkClick r:id="rId3" action="ppaction://hlinkpres?slideindex=26&amp;slidetitle=Diapositive 26"/>
          </p:cNvPr>
          <p:cNvSpPr/>
          <p:nvPr/>
        </p:nvSpPr>
        <p:spPr>
          <a:xfrm flipH="1">
            <a:off x="2051050" y="2762926"/>
            <a:ext cx="2015926" cy="1332148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rayée 4">
            <a:hlinkClick r:id="rId4" action="ppaction://hlinksldjump"/>
          </p:cNvPr>
          <p:cNvSpPr/>
          <p:nvPr/>
        </p:nvSpPr>
        <p:spPr>
          <a:xfrm>
            <a:off x="6588324" y="2762926"/>
            <a:ext cx="2015926" cy="1332148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Produits </a:t>
            </a:r>
            <a:r>
              <a:rPr lang="fr-FR" dirty="0" err="1" smtClean="0"/>
              <a:t>FFSc</a:t>
            </a:r>
            <a:endParaRPr lang="fr-FR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117975" y="1773238"/>
          <a:ext cx="4486275" cy="4086225"/>
        </p:xfrm>
        <a:graphic>
          <a:graphicData uri="http://schemas.openxmlformats.org/presentationml/2006/ole">
            <p:oleObj spid="_x0000_s6146" name="Worksheet" r:id="rId4" imgW="4486061" imgH="4086011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Licences</a:t>
            </a:r>
            <a:endParaRPr lang="fr-FR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000125"/>
        </p:xfrm>
        <a:graphic>
          <a:graphicData uri="http://schemas.openxmlformats.org/presentationml/2006/ole">
            <p:oleObj spid="_x0000_s15362" name="Worksheet" r:id="rId4" imgW="6962870" imgH="1000125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Affiliations clubs</a:t>
            </a:r>
            <a:endParaRPr lang="fr-FR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495425"/>
        </p:xfrm>
        <a:graphic>
          <a:graphicData uri="http://schemas.openxmlformats.org/presentationml/2006/ole">
            <p:oleObj spid="_x0000_s16386" name="Worksheet" r:id="rId4" imgW="6962870" imgH="1495187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Activités scrabble</a:t>
            </a:r>
            <a:endParaRPr lang="fr-FR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2981325"/>
        </p:xfrm>
        <a:graphic>
          <a:graphicData uri="http://schemas.openxmlformats.org/presentationml/2006/ole">
            <p:oleObj spid="_x0000_s17410" name="Worksheet" r:id="rId4" imgW="6962870" imgH="2981373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Activités annexes</a:t>
            </a:r>
            <a:endParaRPr lang="fr-FR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000125"/>
        </p:xfrm>
        <a:graphic>
          <a:graphicData uri="http://schemas.openxmlformats.org/presentationml/2006/ole">
            <p:oleObj spid="_x0000_s18434" name="Worksheet" r:id="rId4" imgW="6962870" imgH="1000125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Subventions</a:t>
            </a:r>
            <a:endParaRPr lang="fr-FR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000125"/>
        </p:xfrm>
        <a:graphic>
          <a:graphicData uri="http://schemas.openxmlformats.org/presentationml/2006/ole">
            <p:oleObj spid="_x0000_s19458" name="Worksheet" r:id="rId4" imgW="6962870" imgH="1000125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produits</a:t>
            </a:r>
            <a:endParaRPr lang="fr-FR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000125"/>
        </p:xfrm>
        <a:graphic>
          <a:graphicData uri="http://schemas.openxmlformats.org/presentationml/2006/ole">
            <p:oleObj spid="_x0000_s20482" name="Worksheet" r:id="rId4" imgW="6962870" imgH="1000125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Produits financiers</a:t>
            </a:r>
            <a:endParaRPr lang="fr-FR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000125"/>
        </p:xfrm>
        <a:graphic>
          <a:graphicData uri="http://schemas.openxmlformats.org/presentationml/2006/ole">
            <p:oleObj spid="_x0000_s21506" name="Worksheet" r:id="rId4" imgW="6962870" imgH="1000125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Flèche droite rayée 3">
            <a:hlinkClick r:id="rId3" action="ppaction://hlinkpres?slideindex=26&amp;slidetitle=Diapositive 26"/>
          </p:cNvPr>
          <p:cNvSpPr/>
          <p:nvPr/>
        </p:nvSpPr>
        <p:spPr>
          <a:xfrm flipH="1">
            <a:off x="2051050" y="2762926"/>
            <a:ext cx="2015926" cy="1332148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Charges </a:t>
            </a:r>
            <a:r>
              <a:rPr lang="fr-FR" dirty="0" err="1" smtClean="0"/>
              <a:t>FFSc</a:t>
            </a:r>
            <a:endParaRPr lang="fr-FR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117975" y="1773238"/>
          <a:ext cx="4486275" cy="4086225"/>
        </p:xfrm>
        <a:graphic>
          <a:graphicData uri="http://schemas.openxmlformats.org/presentationml/2006/ole">
            <p:oleObj spid="_x0000_s1028" name="Worksheet" r:id="rId4" imgW="4486061" imgH="4086011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Achats</a:t>
            </a:r>
            <a:endParaRPr lang="fr-FR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990725"/>
        </p:xfrm>
        <a:graphic>
          <a:graphicData uri="http://schemas.openxmlformats.org/presentationml/2006/ole">
            <p:oleObj spid="_x0000_s8194" name="Worksheet" r:id="rId4" imgW="6962870" imgH="1990749" progId="Excel.Sheet.8">
              <p:link updateAutomatic="1"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Frais d’exploitation</a:t>
            </a:r>
            <a:endParaRPr lang="fr-FR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4962525"/>
        </p:xfrm>
        <a:graphic>
          <a:graphicData uri="http://schemas.openxmlformats.org/presentationml/2006/ole">
            <p:oleObj spid="_x0000_s9218" name="Worksheet" r:id="rId4" imgW="6962870" imgH="4962620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Activités scrabble</a:t>
            </a:r>
            <a:endParaRPr lang="fr-FR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2981325"/>
        </p:xfrm>
        <a:graphic>
          <a:graphicData uri="http://schemas.openxmlformats.org/presentationml/2006/ole">
            <p:oleObj spid="_x0000_s10242" name="Worksheet" r:id="rId4" imgW="6962870" imgH="2981373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Impôts &amp; taxes</a:t>
            </a:r>
            <a:endParaRPr lang="fr-FR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990725"/>
        </p:xfrm>
        <a:graphic>
          <a:graphicData uri="http://schemas.openxmlformats.org/presentationml/2006/ole">
            <p:oleObj spid="_x0000_s11266" name="Worksheet" r:id="rId4" imgW="6962870" imgH="1990749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Personnel</a:t>
            </a:r>
            <a:endParaRPr lang="fr-FR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2486025"/>
        </p:xfrm>
        <a:graphic>
          <a:graphicData uri="http://schemas.openxmlformats.org/presentationml/2006/ole">
            <p:oleObj spid="_x0000_s12290" name="Worksheet" r:id="rId4" imgW="6962870" imgH="2485811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charges</a:t>
            </a:r>
            <a:endParaRPr lang="fr-FR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495425"/>
        </p:xfrm>
        <a:graphic>
          <a:graphicData uri="http://schemas.openxmlformats.org/presentationml/2006/ole">
            <p:oleObj spid="_x0000_s13314" name="Worksheet" r:id="rId4" imgW="6962870" imgH="1495187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Amortissements</a:t>
            </a:r>
            <a:endParaRPr lang="fr-FR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641475" y="1773238"/>
          <a:ext cx="6962775" cy="1000125"/>
        </p:xfrm>
        <a:graphic>
          <a:graphicData uri="http://schemas.openxmlformats.org/presentationml/2006/ole">
            <p:oleObj spid="_x0000_s14338" name="Worksheet" r:id="rId4" imgW="6962870" imgH="1000125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Words>50</Words>
  <Application>Microsoft Office PowerPoint</Application>
  <PresentationFormat>Affichage à l'écran (4:3)</PresentationFormat>
  <Paragraphs>37</Paragraphs>
  <Slides>19</Slides>
  <Notes>19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16</vt:i4>
      </vt:variant>
      <vt:variant>
        <vt:lpstr>Titres des diapositives</vt:lpstr>
      </vt:variant>
      <vt:variant>
        <vt:i4>19</vt:i4>
      </vt:variant>
    </vt:vector>
  </HeadingPairs>
  <TitlesOfParts>
    <vt:vector size="36" baseType="lpstr">
      <vt:lpstr>1_Modèle par défaut</vt:lpstr>
      <vt:lpstr>Scofin.xlsm!AG1!L3C2:L12C3</vt:lpstr>
      <vt:lpstr>Scofin.xlsm!AG4!L6C3:L9C4</vt:lpstr>
      <vt:lpstr>Scofin.xlsm!AG4!L11C3:L20C4</vt:lpstr>
      <vt:lpstr>Scofin.xlsm!AG4!L22C3:L27C4</vt:lpstr>
      <vt:lpstr>Scofin.xlsm!AG4!L29C3:L32C4</vt:lpstr>
      <vt:lpstr>Scofin.xlsm!AG4!L34C3:L38C4</vt:lpstr>
      <vt:lpstr>Scofin.xlsm!AG4!L40C3:L42C4</vt:lpstr>
      <vt:lpstr>Scofin.xlsm!AG4!L44C3:L45C4</vt:lpstr>
      <vt:lpstr>Scofin.xlsm!AG1!L3C5:L12C6</vt:lpstr>
      <vt:lpstr>Scofin.xlsm!AG4!L6C11:L7C12</vt:lpstr>
      <vt:lpstr>Scofin.xlsm!AG4!L9C11:L11C12</vt:lpstr>
      <vt:lpstr>Scofin.xlsm!AG4!L13C11:L18C12</vt:lpstr>
      <vt:lpstr>Scofin.xlsm!AG4!L20C11:L21C12</vt:lpstr>
      <vt:lpstr>Scofin.xlsm!AG4!L23C11:L24C12</vt:lpstr>
      <vt:lpstr>Scofin.xlsm!AG4!L26C11:L27C12</vt:lpstr>
      <vt:lpstr>Scofin.xlsm!AG4!L29C11:L30C12</vt:lpstr>
      <vt:lpstr>Diapositive 1</vt:lpstr>
      <vt:lpstr>Charges FFSc</vt:lpstr>
      <vt:lpstr>Achats</vt:lpstr>
      <vt:lpstr>Frais d’exploitation</vt:lpstr>
      <vt:lpstr>Activités scrabble</vt:lpstr>
      <vt:lpstr>Impôts &amp; taxes</vt:lpstr>
      <vt:lpstr>Personnel</vt:lpstr>
      <vt:lpstr>Autres charges</vt:lpstr>
      <vt:lpstr>Amortissements</vt:lpstr>
      <vt:lpstr>Diapositive 10</vt:lpstr>
      <vt:lpstr>Produits FFSc</vt:lpstr>
      <vt:lpstr>Licences</vt:lpstr>
      <vt:lpstr>Affiliations clubs</vt:lpstr>
      <vt:lpstr>Activités scrabble</vt:lpstr>
      <vt:lpstr>Activités annexes</vt:lpstr>
      <vt:lpstr>Subventions</vt:lpstr>
      <vt:lpstr>Autres produits</vt:lpstr>
      <vt:lpstr>Produits financiers</vt:lpstr>
      <vt:lpstr>Diapositive 19</vt:lpstr>
    </vt:vector>
  </TitlesOfParts>
  <Company>FFSC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/>
  <cp:lastModifiedBy>Trésorier</cp:lastModifiedBy>
  <cp:revision>112</cp:revision>
  <dcterms:created xsi:type="dcterms:W3CDTF">2009-08-04T13:29:24Z</dcterms:created>
  <dcterms:modified xsi:type="dcterms:W3CDTF">2010-10-31T18:16:09Z</dcterms:modified>
</cp:coreProperties>
</file>