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4" r:id="rId8"/>
    <p:sldId id="266" r:id="rId9"/>
    <p:sldId id="267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3"/>
  </p:normalViewPr>
  <p:slideViewPr>
    <p:cSldViewPr snapToGrid="0" snapToObjects="1">
      <p:cViewPr varScale="1">
        <p:scale>
          <a:sx n="82" d="100"/>
          <a:sy n="82" d="100"/>
        </p:scale>
        <p:origin x="-73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PROMOLETTRES  </a:t>
            </a:r>
            <a:br>
              <a:rPr lang="fr-FR" dirty="0" smtClean="0"/>
            </a:br>
            <a:r>
              <a:rPr lang="fr-FR" dirty="0" smtClean="0"/>
              <a:t>POURQUOI ETAIT IL URGENT D’AGIR?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0993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GESTION DE PROMOLETTRES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Quitus sur la gérance </a:t>
            </a:r>
            <a:br>
              <a:rPr lang="fr-FR" dirty="0" smtClean="0"/>
            </a:br>
            <a:r>
              <a:rPr lang="fr-FR" dirty="0" smtClean="0"/>
              <a:t>Incompréhension de la stratégie</a:t>
            </a:r>
            <a:br>
              <a:rPr lang="fr-FR" dirty="0" smtClean="0"/>
            </a:br>
            <a:r>
              <a:rPr lang="fr-FR" dirty="0" smtClean="0"/>
              <a:t>Communication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3722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066" y="609600"/>
            <a:ext cx="8477936" cy="433891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TROIS INQUIETUDES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Des perspectives économiques et financières très incertaines </a:t>
            </a:r>
            <a:br>
              <a:rPr lang="fr-FR" dirty="0" smtClean="0"/>
            </a:br>
            <a:r>
              <a:rPr lang="fr-FR" dirty="0" smtClean="0"/>
              <a:t>Une stratégie peu lisible </a:t>
            </a:r>
            <a:br>
              <a:rPr lang="fr-FR" dirty="0" smtClean="0"/>
            </a:br>
            <a:r>
              <a:rPr lang="fr-FR" dirty="0" smtClean="0"/>
              <a:t>A terme, un risque pour la FFSC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257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5609" y="609599"/>
            <a:ext cx="8768393" cy="4726193"/>
          </a:xfrm>
        </p:spPr>
        <p:txBody>
          <a:bodyPr/>
          <a:lstStyle/>
          <a:p>
            <a:r>
              <a:rPr lang="fr-FR" dirty="0" smtClean="0"/>
              <a:t>LES CHIFFRES 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Un modèle à bout de souffle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Aucune remontée de résultats vers l’actionnaire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1537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64059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UNE STRATEGIE PEU LISIBLE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une interrogation sur le modèle économique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une efficacité commerciale discutable 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des relations difficiles avec la FFSC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36669"/>
            <a:ext cx="8596668" cy="5804694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xmlns="" val="51952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RISQUES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Pertes de la filiale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2091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AUDIT, DEUX QUESTIONS :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L’avenir immédiat 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La nécessité d’avoir une filiale commerciale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8571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53318"/>
          </a:xfrm>
        </p:spPr>
        <p:txBody>
          <a:bodyPr/>
          <a:lstStyle/>
          <a:p>
            <a:r>
              <a:rPr lang="fr-FR" dirty="0" smtClean="0"/>
              <a:t>LA FFSC A T’ELLE BESOIN D’UNE FILIALE COMMERCIALE ?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Qualité du service à rendre à nos clients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Séparation juridique des activités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Relations avec Mattel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4552" y="311971"/>
            <a:ext cx="8499450" cy="6411557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57826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DECISIONS A PRENDRE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La poursuite de l’activité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La cession 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La dissolution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6557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QUESTION SCRABBLERAMA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L’organe de communication de la FFSC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Réintégration tout à fait envisageable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Maintien de l’équipe de direction et de rédaction 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65087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Facette</Template>
  <TotalTime>75</TotalTime>
  <Words>38</Words>
  <Application>Microsoft Office PowerPoint</Application>
  <PresentationFormat>Personnalisé</PresentationFormat>
  <Paragraphs>25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Facette</vt:lpstr>
      <vt:lpstr>PROMOLETTRES   POURQUOI ETAIT IL URGENT D’AGIR? </vt:lpstr>
      <vt:lpstr>TROIS INQUIETUDES  Des perspectives économiques et financières très incertaines  Une stratégie peu lisible  A terme, un risque pour la FFSC     </vt:lpstr>
      <vt:lpstr>LES CHIFFRES   Un modèle à bout de souffle  Aucune remontée de résultats vers l’actionnaire </vt:lpstr>
      <vt:lpstr>UNE STRATEGIE PEU LISIBLE  une interrogation sur le modèle économique  une efficacité commerciale discutable   des relations difficiles avec la FFSC      </vt:lpstr>
      <vt:lpstr>LES RISQUES  Pertes de la filiale    </vt:lpstr>
      <vt:lpstr>UN AUDIT, DEUX QUESTIONS :  L’avenir immédiat   La nécessité d’avoir une filiale commerciale </vt:lpstr>
      <vt:lpstr>LA FFSC A T’ELLE BESOIN D’UNE FILIALE COMMERCIALE ?  Qualité du service à rendre à nos clients  Séparation juridique des activités  Relations avec Mattel</vt:lpstr>
      <vt:lpstr>LES DECISIONS A PRENDRE  La poursuite de l’activité  La cession   La dissolution </vt:lpstr>
      <vt:lpstr>LA QUESTION SCRABBLERAMA  L’organe de communication de la FFSC  Réintégration tout à fait envisageable  Maintien de l’équipe de direction et de rédaction     </vt:lpstr>
      <vt:lpstr>LA GESTION DE PROMOLETTRES  Quitus sur la gérance  Incompréhension de la stratégie Communication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PROMOLETTRES   POURQUOI ETAIT IL URGENT D’AGIR?</dc:title>
  <dc:creator>Yves Blisson</dc:creator>
  <cp:lastModifiedBy>alain cassart</cp:lastModifiedBy>
  <cp:revision>8</cp:revision>
  <dcterms:created xsi:type="dcterms:W3CDTF">2017-06-10T04:18:26Z</dcterms:created>
  <dcterms:modified xsi:type="dcterms:W3CDTF">2017-06-16T05:42:05Z</dcterms:modified>
</cp:coreProperties>
</file>