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613"/>
  </p:normalViewPr>
  <p:slideViewPr>
    <p:cSldViewPr snapToGrid="0" snapToObjects="1">
      <p:cViewPr varScale="1">
        <p:scale>
          <a:sx n="34" d="100"/>
          <a:sy n="34" d="100"/>
        </p:scale>
        <p:origin x="-84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119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7837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65197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659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2474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728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8627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90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1635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64706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l’icône pour ajouter une image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3407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F8D05E51-43A8-CB4C-A97C-EF4E099BB113}" type="datetimeFigureOut">
              <a:rPr lang="fr-FR" smtClean="0"/>
              <a:pPr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FB03A-E4DF-2749-84B6-3F8B304CAE5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8347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6122EE0-C382-A24A-883A-5951D26454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92D050"/>
                </a:solidFill>
              </a:rPr>
              <a:t>2019 CONQUERIR ET FIDELISER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A335A41D-80DC-3B42-BA24-1A831525E2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7043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7FE9B92-7C6C-BE46-85F7-15FF01016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EN FINIR AVEC « LE TONNEAU DES DANAIDES »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C3CE7E7-51E9-104A-A4A0-A9FC8A104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700" dirty="0"/>
              <a:t>Plus de 800 Nouveaux licenciés chaque année</a:t>
            </a:r>
          </a:p>
          <a:p>
            <a:r>
              <a:rPr lang="fr-FR" sz="2700" dirty="0"/>
              <a:t>Pertes équivalentes</a:t>
            </a:r>
          </a:p>
          <a:p>
            <a:r>
              <a:rPr lang="fr-FR" sz="2700" dirty="0"/>
              <a:t>Comment « fixer » la clientèle des clubs ?</a:t>
            </a:r>
          </a:p>
          <a:p>
            <a:r>
              <a:rPr lang="fr-FR" sz="2700" dirty="0"/>
              <a:t>Comment transformer les scrabbleurs occasionnels en licenciés?</a:t>
            </a:r>
          </a:p>
          <a:p>
            <a:endParaRPr lang="fr-FR" sz="27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2881326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023F626-7895-FE44-9A62-61B7B6797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ATTRACTIVITE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1AC9C76-615E-E041-8C7B-686D9B3CF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700" dirty="0"/>
              <a:t>Animation des clubs</a:t>
            </a:r>
          </a:p>
          <a:p>
            <a:pPr marL="0" indent="0">
              <a:buNone/>
            </a:pPr>
            <a:r>
              <a:rPr lang="fr-FR" sz="2700" dirty="0"/>
              <a:t>Nouvelles formes de compétition </a:t>
            </a:r>
          </a:p>
          <a:p>
            <a:pPr marL="0" indent="0">
              <a:buNone/>
            </a:pPr>
            <a:r>
              <a:rPr lang="fr-FR" sz="2700" dirty="0"/>
              <a:t>Licence plus « utile »</a:t>
            </a:r>
          </a:p>
          <a:p>
            <a:pPr marL="0" indent="0">
              <a:buNone/>
            </a:pPr>
            <a:r>
              <a:rPr lang="fr-FR" sz="2700" dirty="0"/>
              <a:t>Visibilité, communication </a:t>
            </a:r>
          </a:p>
        </p:txBody>
      </p:sp>
    </p:spTree>
    <p:extLst>
      <p:ext uri="{BB962C8B-B14F-4D97-AF65-F5344CB8AC3E}">
        <p14:creationId xmlns:p14="http://schemas.microsoft.com/office/powerpoint/2010/main" xmlns="" val="3102838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52B2C26-D88A-3542-89E3-BA995A105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ANIMATION DES CLUBS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E07A1FD-A896-F24C-98FD-D2FFA829D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7799" y="2037829"/>
            <a:ext cx="7796540" cy="3997828"/>
          </a:xfrm>
        </p:spPr>
        <p:txBody>
          <a:bodyPr/>
          <a:lstStyle/>
          <a:p>
            <a:r>
              <a:rPr lang="fr-FR" sz="2700" dirty="0"/>
              <a:t>Accueillir, Intégrer : vaincre les appréhensions : « …je suis pas au niveau… »</a:t>
            </a:r>
          </a:p>
          <a:p>
            <a:r>
              <a:rPr lang="fr-FR" sz="2700" dirty="0"/>
              <a:t>Animer :  répondre  « en même temps » à  trois objectifs </a:t>
            </a:r>
          </a:p>
          <a:p>
            <a:r>
              <a:rPr lang="fr-FR" sz="2700" dirty="0"/>
              <a:t>S’initier, se divertir, s’entraîner… voire </a:t>
            </a:r>
            <a:r>
              <a:rPr lang="fr-FR" sz="2700" dirty="0" err="1"/>
              <a:t>compétir</a:t>
            </a:r>
            <a:endParaRPr lang="fr-FR" sz="27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8230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E15A701-AA09-BA4E-9259-AF102977A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ROLE DE LA FEDERATION</a:t>
            </a:r>
            <a:br>
              <a:rPr lang="fr-FR" dirty="0"/>
            </a:br>
            <a:r>
              <a:rPr lang="fr-FR" dirty="0"/>
              <a:t>LA BOITE A OUTILS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DB76113-C994-C244-AF2E-87AAF3118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700" dirty="0"/>
              <a:t>Initier une réflexion commune  « Grenelle des clubs »</a:t>
            </a:r>
          </a:p>
          <a:p>
            <a:r>
              <a:rPr lang="fr-FR" sz="2700" dirty="0"/>
              <a:t>Former les responsables de clubs qui le souhaitent </a:t>
            </a:r>
          </a:p>
          <a:p>
            <a:r>
              <a:rPr lang="fr-FR" sz="2700" dirty="0"/>
              <a:t>Guides, tutoriels, « séminaires »…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77758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EBDA01B-DDA5-8B47-998D-C45DCFD5F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NOUVELLES COMPETITIONS:</a:t>
            </a:r>
            <a:br>
              <a:rPr lang="fr-FR" dirty="0"/>
            </a:br>
            <a:r>
              <a:rPr lang="fr-FR" dirty="0"/>
              <a:t>LE TOPPING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A365219-99E2-2F42-A76B-CA0F9BB3D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700" dirty="0"/>
              <a:t>Règlement quasiment finalisé </a:t>
            </a:r>
          </a:p>
          <a:p>
            <a:r>
              <a:rPr lang="fr-FR" sz="2700" dirty="0"/>
              <a:t>Compétitions officielles </a:t>
            </a:r>
          </a:p>
          <a:p>
            <a:r>
              <a:rPr lang="fr-FR" sz="2700" dirty="0"/>
              <a:t>Participation à des événements de e-sport </a:t>
            </a:r>
          </a:p>
        </p:txBody>
      </p:sp>
    </p:spTree>
    <p:extLst>
      <p:ext uri="{BB962C8B-B14F-4D97-AF65-F5344CB8AC3E}">
        <p14:creationId xmlns:p14="http://schemas.microsoft.com/office/powerpoint/2010/main" xmlns="" val="3087367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5453BEC-D937-1A40-AF1D-E5FCBA641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NOUVELLE LICENCE SEPTEMBRE 2019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8523EF-2CCA-9F4F-A8FD-320AA987C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700" dirty="0"/>
              <a:t>VISIBLE    </a:t>
            </a:r>
          </a:p>
          <a:p>
            <a:r>
              <a:rPr lang="fr-FR" sz="2700" dirty="0"/>
              <a:t>MARKETEE</a:t>
            </a:r>
          </a:p>
          <a:p>
            <a:r>
              <a:rPr lang="fr-FR" sz="2700" dirty="0"/>
              <a:t>UTILE     Services ajoutés : </a:t>
            </a:r>
            <a:r>
              <a:rPr lang="fr-FR" sz="2700" dirty="0" err="1"/>
              <a:t>Duplitop</a:t>
            </a:r>
            <a:r>
              <a:rPr lang="fr-FR" sz="2700" dirty="0"/>
              <a:t> 8, application (s) </a:t>
            </a:r>
            <a:r>
              <a:rPr lang="fr-FR" sz="2700" dirty="0" err="1"/>
              <a:t>FFSc</a:t>
            </a:r>
            <a:r>
              <a:rPr lang="fr-FR" sz="2700" dirty="0"/>
              <a:t>, </a:t>
            </a:r>
            <a:r>
              <a:rPr lang="fr-FR" sz="2700" dirty="0" err="1"/>
              <a:t>Scrabblerama</a:t>
            </a:r>
            <a:r>
              <a:rPr lang="fr-FR" sz="2700" dirty="0"/>
              <a:t> digital, agenda, réductions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62040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D392A8D-8D8F-5844-A4DB-3AAA9BD6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COMMUNICATION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64CA2D8-DBB2-6042-9F15-1335350AB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700" dirty="0"/>
              <a:t>Relations avec la presse </a:t>
            </a:r>
          </a:p>
          <a:p>
            <a:r>
              <a:rPr lang="fr-FR" sz="2700" dirty="0"/>
              <a:t>Publicité </a:t>
            </a:r>
          </a:p>
          <a:p>
            <a:r>
              <a:rPr lang="fr-FR" sz="2700" dirty="0"/>
              <a:t>Jeu télévisé (réseau VIA)</a:t>
            </a:r>
          </a:p>
        </p:txBody>
      </p:sp>
    </p:spTree>
    <p:extLst>
      <p:ext uri="{BB962C8B-B14F-4D97-AF65-F5344CB8AC3E}">
        <p14:creationId xmlns:p14="http://schemas.microsoft.com/office/powerpoint/2010/main" xmlns="" val="1557227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93A9FB8-9D5D-0948-B412-DE4A6E1AC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DEVELOPPEMENT DES PARTENARIATS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0D05B2A-CB44-1D46-BED2-A7F39366DB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700" dirty="0"/>
              <a:t>MATTEL</a:t>
            </a:r>
          </a:p>
          <a:p>
            <a:r>
              <a:rPr lang="fr-FR" sz="2700" dirty="0"/>
              <a:t>LAROUSSE (FISF)</a:t>
            </a:r>
          </a:p>
          <a:p>
            <a:r>
              <a:rPr lang="fr-FR" sz="2700" dirty="0"/>
              <a:t>FEDERATION pour la RECHERCHE sur le CERVEAU</a:t>
            </a:r>
          </a:p>
          <a:p>
            <a:r>
              <a:rPr lang="fr-FR" sz="2700" dirty="0"/>
              <a:t>SCRABBLE MAGAZINE</a:t>
            </a:r>
          </a:p>
        </p:txBody>
      </p:sp>
    </p:spTree>
    <p:extLst>
      <p:ext uri="{BB962C8B-B14F-4D97-AF65-F5344CB8AC3E}">
        <p14:creationId xmlns:p14="http://schemas.microsoft.com/office/powerpoint/2010/main" xmlns="" val="2414605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119</Words>
  <Application>Microsoft Office PowerPoint</Application>
  <PresentationFormat>Personnalisé</PresentationFormat>
  <Paragraphs>36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Madison</vt:lpstr>
      <vt:lpstr>2019 CONQUERIR ET FIDELISER </vt:lpstr>
      <vt:lpstr>EN FINIR AVEC « LE TONNEAU DES DANAIDES » </vt:lpstr>
      <vt:lpstr>ATTRACTIVITE</vt:lpstr>
      <vt:lpstr>ANIMATION DES CLUBS </vt:lpstr>
      <vt:lpstr>ROLE DE LA FEDERATION LA BOITE A OUTILS  </vt:lpstr>
      <vt:lpstr>NOUVELLES COMPETITIONS: LE TOPPING </vt:lpstr>
      <vt:lpstr>NOUVELLE LICENCE SEPTEMBRE 2019</vt:lpstr>
      <vt:lpstr>COMMUNICATION</vt:lpstr>
      <vt:lpstr>DEVELOPPEMENT DES PARTENARIATS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CONQUERIR ET FIDELISER</dc:title>
  <dc:creator>Yves Blisson</dc:creator>
  <cp:lastModifiedBy>alain cassart</cp:lastModifiedBy>
  <cp:revision>9</cp:revision>
  <dcterms:created xsi:type="dcterms:W3CDTF">2019-01-05T05:15:39Z</dcterms:created>
  <dcterms:modified xsi:type="dcterms:W3CDTF">2019-01-07T07:22:21Z</dcterms:modified>
</cp:coreProperties>
</file>