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UVREUR Christian" userId="1f648c91-b5e8-40d9-bb40-b765b0edcf56" providerId="ADAL" clId="{0F9D1729-D9E9-4C93-8D1A-6E9B2435C26A}"/>
    <pc:docChg chg="custSel delSld modSld">
      <pc:chgData name="COUVREUR Christian" userId="1f648c91-b5e8-40d9-bb40-b765b0edcf56" providerId="ADAL" clId="{0F9D1729-D9E9-4C93-8D1A-6E9B2435C26A}" dt="2023-01-06T17:54:51.297" v="238" actId="20577"/>
      <pc:docMkLst>
        <pc:docMk/>
      </pc:docMkLst>
      <pc:sldChg chg="modSp mod">
        <pc:chgData name="COUVREUR Christian" userId="1f648c91-b5e8-40d9-bb40-b765b0edcf56" providerId="ADAL" clId="{0F9D1729-D9E9-4C93-8D1A-6E9B2435C26A}" dt="2023-01-06T17:54:51.297" v="238" actId="20577"/>
        <pc:sldMkLst>
          <pc:docMk/>
          <pc:sldMk cId="2388922288" sldId="256"/>
        </pc:sldMkLst>
        <pc:spChg chg="mod">
          <ac:chgData name="COUVREUR Christian" userId="1f648c91-b5e8-40d9-bb40-b765b0edcf56" providerId="ADAL" clId="{0F9D1729-D9E9-4C93-8D1A-6E9B2435C26A}" dt="2023-01-06T17:54:51.297" v="238" actId="20577"/>
          <ac:spMkLst>
            <pc:docMk/>
            <pc:sldMk cId="2388922288" sldId="256"/>
            <ac:spMk id="3" creationId="{2F588936-4646-4F08-6335-9F18CCCC71E2}"/>
          </ac:spMkLst>
        </pc:spChg>
      </pc:sldChg>
      <pc:sldChg chg="addSp modSp mod">
        <pc:chgData name="COUVREUR Christian" userId="1f648c91-b5e8-40d9-bb40-b765b0edcf56" providerId="ADAL" clId="{0F9D1729-D9E9-4C93-8D1A-6E9B2435C26A}" dt="2023-01-06T17:53:38.758" v="151" actId="1076"/>
        <pc:sldMkLst>
          <pc:docMk/>
          <pc:sldMk cId="2383602090" sldId="257"/>
        </pc:sldMkLst>
        <pc:spChg chg="mod">
          <ac:chgData name="COUVREUR Christian" userId="1f648c91-b5e8-40d9-bb40-b765b0edcf56" providerId="ADAL" clId="{0F9D1729-D9E9-4C93-8D1A-6E9B2435C26A}" dt="2023-01-06T17:51:06.104" v="22" actId="20577"/>
          <ac:spMkLst>
            <pc:docMk/>
            <pc:sldMk cId="2383602090" sldId="257"/>
            <ac:spMk id="2" creationId="{F9446226-A354-000F-B9FC-ACE0FC9E33C0}"/>
          </ac:spMkLst>
        </pc:spChg>
        <pc:spChg chg="mod">
          <ac:chgData name="COUVREUR Christian" userId="1f648c91-b5e8-40d9-bb40-b765b0edcf56" providerId="ADAL" clId="{0F9D1729-D9E9-4C93-8D1A-6E9B2435C26A}" dt="2023-01-06T17:53:05.408" v="146" actId="20577"/>
          <ac:spMkLst>
            <pc:docMk/>
            <pc:sldMk cId="2383602090" sldId="257"/>
            <ac:spMk id="3" creationId="{74CDD74F-5F8E-CF7A-E117-512551BB75C8}"/>
          </ac:spMkLst>
        </pc:spChg>
        <pc:picChg chg="add mod">
          <ac:chgData name="COUVREUR Christian" userId="1f648c91-b5e8-40d9-bb40-b765b0edcf56" providerId="ADAL" clId="{0F9D1729-D9E9-4C93-8D1A-6E9B2435C26A}" dt="2023-01-06T17:53:38.758" v="151" actId="1076"/>
          <ac:picMkLst>
            <pc:docMk/>
            <pc:sldMk cId="2383602090" sldId="257"/>
            <ac:picMk id="5" creationId="{B2662D2F-CC52-5B08-38F1-8EBD857594EE}"/>
          </ac:picMkLst>
        </pc:picChg>
      </pc:sldChg>
      <pc:sldChg chg="del">
        <pc:chgData name="COUVREUR Christian" userId="1f648c91-b5e8-40d9-bb40-b765b0edcf56" providerId="ADAL" clId="{0F9D1729-D9E9-4C93-8D1A-6E9B2435C26A}" dt="2023-01-06T17:50:53.447" v="1" actId="47"/>
        <pc:sldMkLst>
          <pc:docMk/>
          <pc:sldMk cId="3746622806" sldId="258"/>
        </pc:sldMkLst>
      </pc:sldChg>
      <pc:sldChg chg="del">
        <pc:chgData name="COUVREUR Christian" userId="1f648c91-b5e8-40d9-bb40-b765b0edcf56" providerId="ADAL" clId="{0F9D1729-D9E9-4C93-8D1A-6E9B2435C26A}" dt="2023-01-06T17:50:55.311" v="3" actId="47"/>
        <pc:sldMkLst>
          <pc:docMk/>
          <pc:sldMk cId="486784930" sldId="259"/>
        </pc:sldMkLst>
      </pc:sldChg>
      <pc:sldChg chg="del">
        <pc:chgData name="COUVREUR Christian" userId="1f648c91-b5e8-40d9-bb40-b765b0edcf56" providerId="ADAL" clId="{0F9D1729-D9E9-4C93-8D1A-6E9B2435C26A}" dt="2023-01-06T17:50:56.169" v="4" actId="47"/>
        <pc:sldMkLst>
          <pc:docMk/>
          <pc:sldMk cId="4019957954" sldId="260"/>
        </pc:sldMkLst>
      </pc:sldChg>
      <pc:sldChg chg="del">
        <pc:chgData name="COUVREUR Christian" userId="1f648c91-b5e8-40d9-bb40-b765b0edcf56" providerId="ADAL" clId="{0F9D1729-D9E9-4C93-8D1A-6E9B2435C26A}" dt="2023-01-06T17:50:56.908" v="5" actId="47"/>
        <pc:sldMkLst>
          <pc:docMk/>
          <pc:sldMk cId="613955025" sldId="261"/>
        </pc:sldMkLst>
      </pc:sldChg>
      <pc:sldChg chg="del">
        <pc:chgData name="COUVREUR Christian" userId="1f648c91-b5e8-40d9-bb40-b765b0edcf56" providerId="ADAL" clId="{0F9D1729-D9E9-4C93-8D1A-6E9B2435C26A}" dt="2023-01-06T17:50:54.476" v="2" actId="47"/>
        <pc:sldMkLst>
          <pc:docMk/>
          <pc:sldMk cId="4107106735" sldId="262"/>
        </pc:sldMkLst>
      </pc:sldChg>
      <pc:sldChg chg="del">
        <pc:chgData name="COUVREUR Christian" userId="1f648c91-b5e8-40d9-bb40-b765b0edcf56" providerId="ADAL" clId="{0F9D1729-D9E9-4C93-8D1A-6E9B2435C26A}" dt="2023-01-06T17:50:52.405" v="0" actId="47"/>
        <pc:sldMkLst>
          <pc:docMk/>
          <pc:sldMk cId="1626394741" sldId="263"/>
        </pc:sldMkLst>
      </pc:sldChg>
      <pc:sldChg chg="del">
        <pc:chgData name="COUVREUR Christian" userId="1f648c91-b5e8-40d9-bb40-b765b0edcf56" providerId="ADAL" clId="{0F9D1729-D9E9-4C93-8D1A-6E9B2435C26A}" dt="2023-01-06T17:50:57.487" v="6" actId="47"/>
        <pc:sldMkLst>
          <pc:docMk/>
          <pc:sldMk cId="3842620343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15ABD-108F-AFF4-C360-26649AB76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65E4CC-9C9C-1A79-654A-B1E0B2B55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F9DA3C-3685-0CF5-0C12-AFD739F0AC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801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CA des 7 et 8 janvier 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BF324A-AE81-994B-8B80-E7E71320E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70625"/>
            <a:ext cx="4114800" cy="365125"/>
          </a:xfrm>
        </p:spPr>
        <p:txBody>
          <a:bodyPr/>
          <a:lstStyle/>
          <a:p>
            <a:r>
              <a:rPr lang="fr-FR" dirty="0"/>
              <a:t>Organisation, Premières Actions, Indicateurs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F2AAF6-3055-76CB-33C1-9CF1DC42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665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3681D3-6C1A-1BB6-B175-B5D27D81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206458-F7A1-C706-4389-A949025A6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36E030-3A51-4B84-3A92-DEDA8658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A298C3-1D10-5BA1-107B-79B3D425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056D03-5733-352D-799A-1E923514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64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EECB463-4077-C019-58EA-4548574E6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6561B9-1D19-1730-83ED-0FC11A83A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7F2B0F-2E13-3AD7-FDB7-1D1CC4EF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C1E54A-083B-3086-986B-A69C5C7D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70F30A-4E1A-6D62-6C58-826D3697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23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29D3E6-60B5-6526-C93A-D052D65AC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55B436-13D2-CA08-05D6-5FD9287C8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943E73-83BA-6C50-7E59-D3DAE04E3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7B8596-7044-6CA1-7C6A-24E35178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C2A14F-BDD5-CDC9-13FB-16C52EBEA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92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3F6717-238F-E74F-F940-7178AB60C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0117F7-F2D3-0CB8-8AF6-1E02ED629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56A9C3-9BBB-089C-834F-9370564E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F0D5B2-096F-0BA2-2525-CCCE46B7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248ADE-CC91-C72F-179D-2E4EF453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77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F0F18A-2BD3-1916-C941-8D1B3E2DD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A16624-EB31-AF80-9F90-6270C2AA4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B455FB-0334-F7AC-9254-0DAF3CB59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3A0EAF-F588-0C53-5B35-A4CDEED4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42BD12-1E6F-5618-2FE6-F8A3FBE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674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6E386A-E7D3-7498-509D-0A640BDA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54B22E-2414-4FB8-D43A-7161EC0D3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D52972-95BA-84E2-34DF-BF35DA2AA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0DE45D-5F04-AF0B-9726-CA013DC3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FFA4CA-531B-63FF-D673-FCE31A6B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3EF4E8-8F82-E983-CA1D-B002BD6A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357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BC9AE1-0DA3-3FB2-D5C3-839E465C8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BFFD20-8327-723A-E774-221822CF3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DFDD66-4F58-DA4B-6431-BE8CBC0F2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9E60E99-9912-D323-E1F3-285AFEADE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09C2AF-7F36-55DF-0568-C8CA40B4F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5D1E242-71E9-BF62-ABF5-5B853AEB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B077FA1-0491-399D-39F9-41C2523CA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F2606C6-0470-18AA-9FA7-EB482A3A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049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582A42-6EB3-3396-14DB-4277DB1D1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3D73315-7F44-C4BA-9A50-229396A7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19D932-9920-54B7-785B-97F5B901A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F14E0D-73A4-CCE4-A57A-6A061A6D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4874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BB49547-CF3B-C38C-8917-326089AE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62105DC-F5A5-C987-626E-EDD8F6C6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E3FFE9-97C6-6981-1F1E-E0D20A25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562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D780F-8AEB-16A2-A5F6-CBEC734C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9E2F5A-D743-61C3-8E09-41371FEED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671407-94DB-B859-24E5-111393A90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A434A8-F7A3-4EF0-C5E4-483F20E8C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F6DD34-7273-6D75-76EF-9B9946CAD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005C34-7349-2358-2E35-04D04E70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66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72AA09-B246-9F10-DF70-B326702E9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AE8198-5150-6E82-348C-B8160CEAF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E969244-10B6-2347-A913-DBE909C4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19B93E-D64C-3CAA-0042-A1934759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16CD46-6999-9019-E545-1AE1026A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143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FA1815-7F8D-1081-06F1-9E888C0FF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F0DFB9B-515C-30CF-C936-FDBFB9440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7E6733-7906-55A9-350A-298A2712C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7CF9C9-4975-A028-3E1E-5EC20775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7501EA-3170-191D-B102-F24714A1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9AC999-63D1-5F80-F999-48C017BEA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174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AC657-7879-DABA-2DE7-10403D7C4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DB90A1-FA98-E96C-7C26-259040F470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C51A89-1977-D344-FC58-0008B5354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F75BA8-8D8A-3E41-1B5C-46CDECE0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EC10FC-49B7-2B99-D888-66A95F66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944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A318528-3864-FAF5-854B-F1787DE6E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27ECCA-5FC0-3149-B8AE-52AE66815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A7FD6C-6733-AF38-8C27-426F6F7F1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9360DF-8705-37E7-B33E-3486126E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0AEDB3-0C20-7368-9E0D-DACEDB27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40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FF8FC-E842-0ABF-6334-BBCA2A1B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BB9182-66C3-7719-E241-C82F3CD4B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CF6F37-2063-6A1C-CD13-F13A690B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EB0240-E27E-B530-F4B7-458BB725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BE73E4-D87F-8D82-B492-9DEC6DC44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56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0B2F28-4B4C-EB14-7D3E-E3FF7C95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CD586B-24EB-D475-4FA0-DF674914F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B6C8E2-2B3E-8870-9409-9DC3D317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50157B-1EAB-164C-6A04-8A970568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60671A-B41A-0897-B779-897662D5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E19099-AF95-8085-C478-32DD3D58C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50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8F05D4-F37A-F340-3647-DA232588D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39EB65-90E0-D34C-26F1-607AEC0E4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1596D5-BDE3-DE62-1AAA-8365E620E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04CD5-8E50-69DD-6E00-67728C8CA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DA82C9-B0A2-0A8D-4616-97B007E5E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A832406-02AE-E786-FB61-236EB5C0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039558F-9F86-BFDC-4D48-214DF81C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B4E006-F8C7-F41B-E65C-C95C61A2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7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81C6A3-450C-6D93-15D8-B78891E8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C9BFD2-E763-1A6E-CE11-8F49A7539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CC0E28-1304-F2D2-F2EA-4732376C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2C9161-7336-5B2A-56C4-FF4F221B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73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A109DF7-A9B5-2DFB-910D-45B95C81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8846915-6648-B9A3-8E71-5D7B2242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360C82D-E66C-0CF3-9E11-B6E10A25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17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397B-BD00-F6E8-B9FB-F3F9DFA6A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1D30FC-0A80-702B-756C-042B8F219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EF0E9D-1D3C-36E6-9778-1CA1AB8E1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CF8D2F-BD39-B5F5-B4B5-462E2B113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661B4D-E4DB-72DC-F745-9B4FD1E0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15CF54-542E-EE55-314C-D94CFBE4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48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F80CB2-5D20-72F1-2645-81483D4B6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7461A8B-E63D-ADBF-D5EA-8922322D1B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45A7E6-A95E-68AE-EC09-38D9F4742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8292BE-ADCE-5137-A34F-EB2EDD822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E55975-6DE6-FCDC-31DB-7005D6700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989BEF-6B8C-667B-D9BF-72A2776F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20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C546A05-4184-F769-8995-4A1B820E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C10267-74F1-B5AA-DF88-9A387F9CC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259ED3-24A7-ECCC-E078-B984EEB11E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219AF-39A9-4043-B006-49E8FF07A44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1D35C5-B23E-DF1C-2D81-8496C1267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3F473E-350C-B600-189B-FAEC76934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5217C-95F0-4D70-865B-F0A9B1AC6B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68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A3CE38-D510-06E1-AAB9-363717C9C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C7DCD9-C433-C202-0232-F906BDB4A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2E7971-02BE-0BEE-0084-7D11303B0E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F01D1-FE75-4F89-A89D-C571B995D06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9CBE1D-718E-607B-CCD9-954A15887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94BA5C-15A6-E8AB-F812-CC31E5975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7DCB-E278-4D4A-ADD5-05D2059122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5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BE1F1B-D61D-5421-3C45-53DB2DC66B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CA des 7 et 8 Janvier 2023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588936-4646-4F08-6335-9F18CCCC71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1175" y="4360069"/>
            <a:ext cx="9144000" cy="1655762"/>
          </a:xfrm>
        </p:spPr>
        <p:txBody>
          <a:bodyPr>
            <a:normAutofit/>
          </a:bodyPr>
          <a:lstStyle/>
          <a:p>
            <a:r>
              <a:rPr lang="fr-FR" dirty="0"/>
              <a:t>Informations complémentaires sur le Budget et son suivi</a:t>
            </a:r>
          </a:p>
          <a:p>
            <a:r>
              <a:rPr lang="fr-FR" dirty="0"/>
              <a:t>Un CA spécifique en visioconférence sur le sujet</a:t>
            </a:r>
            <a:br>
              <a:rPr lang="fr-FR" dirty="0"/>
            </a:br>
            <a:r>
              <a:rPr lang="fr-FR" dirty="0"/>
              <a:t>sera planifié </a:t>
            </a:r>
            <a:r>
              <a:rPr lang="fr-FR"/>
              <a:t>en mars </a:t>
            </a:r>
            <a:r>
              <a:rPr lang="fr-FR" dirty="0"/>
              <a:t>2023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0BC16A17-8EDB-4F5F-B08B-D2E66184A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5" y="2800350"/>
            <a:ext cx="276225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2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446226-A354-000F-B9FC-ACE0FC9E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 du Budget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CDD74F-5F8E-CF7A-E117-512551B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350"/>
          </a:xfrm>
        </p:spPr>
        <p:txBody>
          <a:bodyPr>
            <a:normAutofit/>
          </a:bodyPr>
          <a:lstStyle/>
          <a:p>
            <a:r>
              <a:rPr lang="fr-FR" dirty="0"/>
              <a:t>Budget présenté à l’Assemblée Générale d’Octobre 2022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2662D2F-CC52-5B08-38F1-8EBD85759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280" y="2293211"/>
            <a:ext cx="7791242" cy="436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020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Conception personnalisée</vt:lpstr>
      <vt:lpstr>CA des 7 et 8 Janvier 2023  </vt:lpstr>
      <vt:lpstr>Rappel du Budget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 des 7 et 8 Janvier 2023  </dc:title>
  <dc:creator>COUVREUR Christian</dc:creator>
  <cp:lastModifiedBy>COUVREUR Christian</cp:lastModifiedBy>
  <cp:revision>17</cp:revision>
  <dcterms:created xsi:type="dcterms:W3CDTF">2023-01-05T14:23:27Z</dcterms:created>
  <dcterms:modified xsi:type="dcterms:W3CDTF">2023-01-06T17:54:59Z</dcterms:modified>
</cp:coreProperties>
</file>