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62" r:id="rId9"/>
    <p:sldId id="263" r:id="rId10"/>
    <p:sldId id="275" r:id="rId11"/>
    <p:sldId id="273" r:id="rId12"/>
    <p:sldId id="274" r:id="rId13"/>
    <p:sldId id="266" r:id="rId14"/>
    <p:sldId id="277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C1DDA6-ED8C-4C62-8CFE-82454E83FB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Championnats de France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F23F2-76D1-4A06-A139-0CCB3CEF68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 Évolution des organisations</a:t>
            </a:r>
          </a:p>
        </p:txBody>
      </p:sp>
    </p:spTree>
    <p:extLst>
      <p:ext uri="{BB962C8B-B14F-4D97-AF65-F5344CB8AC3E}">
        <p14:creationId xmlns:p14="http://schemas.microsoft.com/office/powerpoint/2010/main" val="37348960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D758E6-4190-473D-BBA6-653D78EC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 vraies qualifications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0B16B0-4CC3-40FF-B713-861BA5892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Plus de qualification d’office, officielle ou déguisée</a:t>
            </a:r>
          </a:p>
          <a:p>
            <a:pPr marL="0" indent="0">
              <a:buNone/>
            </a:pPr>
            <a:r>
              <a:rPr lang="fr-FR" dirty="0"/>
              <a:t>    a : qualification d’office des Séries 1</a:t>
            </a:r>
          </a:p>
          <a:p>
            <a:pPr marL="0" indent="0">
              <a:buNone/>
            </a:pPr>
            <a:r>
              <a:rPr lang="fr-FR" dirty="0"/>
              <a:t>    b : les Séries 2 qui disputent la Phase 3 sont tous qualifiés (sauf exception)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2. Un championnat « 1-2-3 » représente 6 championnats (1A,1B,2A,2B,3A,3B)</a:t>
            </a:r>
          </a:p>
        </p:txBody>
      </p:sp>
    </p:spTree>
    <p:extLst>
      <p:ext uri="{BB962C8B-B14F-4D97-AF65-F5344CB8AC3E}">
        <p14:creationId xmlns:p14="http://schemas.microsoft.com/office/powerpoint/2010/main" val="1341571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D444C7-A229-4B27-A66C-CA71F130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chiffres sur la Phase 3: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D9E12442-4924-4E4F-BC0C-653EDCC51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715549"/>
              </p:ext>
            </p:extLst>
          </p:nvPr>
        </p:nvGraphicFramePr>
        <p:xfrm>
          <a:off x="677863" y="2160588"/>
          <a:ext cx="8596140" cy="34401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9228">
                  <a:extLst>
                    <a:ext uri="{9D8B030D-6E8A-4147-A177-3AD203B41FA5}">
                      <a16:colId xmlns:a16="http://schemas.microsoft.com/office/drawing/2014/main" val="325154105"/>
                    </a:ext>
                  </a:extLst>
                </a:gridCol>
                <a:gridCol w="1719228">
                  <a:extLst>
                    <a:ext uri="{9D8B030D-6E8A-4147-A177-3AD203B41FA5}">
                      <a16:colId xmlns:a16="http://schemas.microsoft.com/office/drawing/2014/main" val="551385514"/>
                    </a:ext>
                  </a:extLst>
                </a:gridCol>
                <a:gridCol w="1719228">
                  <a:extLst>
                    <a:ext uri="{9D8B030D-6E8A-4147-A177-3AD203B41FA5}">
                      <a16:colId xmlns:a16="http://schemas.microsoft.com/office/drawing/2014/main" val="155239018"/>
                    </a:ext>
                  </a:extLst>
                </a:gridCol>
                <a:gridCol w="1719228">
                  <a:extLst>
                    <a:ext uri="{9D8B030D-6E8A-4147-A177-3AD203B41FA5}">
                      <a16:colId xmlns:a16="http://schemas.microsoft.com/office/drawing/2014/main" val="4095823698"/>
                    </a:ext>
                  </a:extLst>
                </a:gridCol>
                <a:gridCol w="1719228">
                  <a:extLst>
                    <a:ext uri="{9D8B030D-6E8A-4147-A177-3AD203B41FA5}">
                      <a16:colId xmlns:a16="http://schemas.microsoft.com/office/drawing/2014/main" val="3090788805"/>
                    </a:ext>
                  </a:extLst>
                </a:gridCol>
              </a:tblGrid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15/12/2019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9/12/2018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10/12/2017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29/01/2016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565071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8827403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666595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818785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945894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984637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Série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98264"/>
                  </a:ext>
                </a:extLst>
              </a:tr>
              <a:tr h="430014">
                <a:tc>
                  <a:txBody>
                    <a:bodyPr/>
                    <a:lstStyle/>
                    <a:p>
                      <a:r>
                        <a:rPr lang="fr-FR" dirty="0"/>
                        <a:t>totaux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64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366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6E60F1-0A44-4CE3-9782-1669EBBBC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remarques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9628A7-1A27-4465-A54A-7A0E8D210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Les chiffres de participation globaux et par séries évoluent peu.</a:t>
            </a:r>
          </a:p>
          <a:p>
            <a:r>
              <a:rPr lang="fr-FR" dirty="0"/>
              <a:t>2. Autour de 600 S2 et S3.</a:t>
            </a:r>
          </a:p>
          <a:p>
            <a:r>
              <a:rPr lang="fr-FR" dirty="0"/>
              <a:t>3. Des championnats par séries distinctes (palier) donnant plus de chances au palier B de chaque série.</a:t>
            </a:r>
          </a:p>
          <a:p>
            <a:r>
              <a:rPr lang="fr-FR" dirty="0"/>
              <a:t>4. Accompagnement d’un open (multicentre).</a:t>
            </a:r>
          </a:p>
          <a:p>
            <a:r>
              <a:rPr lang="fr-FR" dirty="0"/>
              <a:t>5. Une possibilité de monter un peu le niveau de fréquentation des 5-6-7.</a:t>
            </a:r>
          </a:p>
        </p:txBody>
      </p:sp>
    </p:spTree>
    <p:extLst>
      <p:ext uri="{BB962C8B-B14F-4D97-AF65-F5344CB8AC3E}">
        <p14:creationId xmlns:p14="http://schemas.microsoft.com/office/powerpoint/2010/main" val="19343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9F8C0E-CFC1-4406-B8E5-61F5BAE8F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Championnat 5-6-7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53A8EE-FB70-4293-B88D-115480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2 véritables évolutions :</a:t>
            </a:r>
          </a:p>
          <a:p>
            <a:r>
              <a:rPr lang="fr-FR" dirty="0"/>
              <a:t>La date (décembre) plus tardive, qui permettra de convaincre plus facilement des Séries 7 à participer.</a:t>
            </a:r>
          </a:p>
          <a:p>
            <a:r>
              <a:rPr lang="fr-FR" dirty="0"/>
              <a:t>L’ ouverture de la compétition aux autres séries, afin de valoriser les bons résultats (octroi de Points de performance, et %)</a:t>
            </a:r>
          </a:p>
          <a:p>
            <a:r>
              <a:rPr lang="fr-FR" dirty="0"/>
              <a:t>Qualifs : 2 tours</a:t>
            </a:r>
          </a:p>
          <a:p>
            <a:pPr marL="0" indent="0">
              <a:buNone/>
            </a:pPr>
            <a:r>
              <a:rPr lang="fr-FR" dirty="0"/>
              <a:t>               A. La phase qualif en décembre</a:t>
            </a:r>
          </a:p>
          <a:p>
            <a:pPr marL="0" indent="0">
              <a:buNone/>
            </a:pPr>
            <a:r>
              <a:rPr lang="fr-FR" dirty="0"/>
              <a:t>               B. Les quotas Comités pour compléter les 600 places</a:t>
            </a:r>
          </a:p>
        </p:txBody>
      </p:sp>
    </p:spTree>
    <p:extLst>
      <p:ext uri="{BB962C8B-B14F-4D97-AF65-F5344CB8AC3E}">
        <p14:creationId xmlns:p14="http://schemas.microsoft.com/office/powerpoint/2010/main" val="40963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D5FC48-FCA6-4A76-A61A-9DA19BC42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championnat sorti de Vichy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7200FE-E45C-4440-B390-DCE048375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Une catégorie de joueurs </a:t>
            </a:r>
            <a:r>
              <a:rPr lang="fr-FR"/>
              <a:t>moins enclins </a:t>
            </a:r>
            <a:r>
              <a:rPr lang="fr-FR" dirty="0"/>
              <a:t>à se déplacer</a:t>
            </a:r>
          </a:p>
          <a:p>
            <a:r>
              <a:rPr lang="fr-FR" dirty="0"/>
              <a:t>2. Des désistements supérieurs aux autres championnats</a:t>
            </a:r>
          </a:p>
          <a:p>
            <a:r>
              <a:rPr lang="fr-FR" dirty="0"/>
              <a:t>3. Faire une finale sur un Dimanche entre Mars et juin, en Multiplex sur 5 ou 6 centres régionaux.</a:t>
            </a:r>
          </a:p>
        </p:txBody>
      </p:sp>
    </p:spTree>
    <p:extLst>
      <p:ext uri="{BB962C8B-B14F-4D97-AF65-F5344CB8AC3E}">
        <p14:creationId xmlns:p14="http://schemas.microsoft.com/office/powerpoint/2010/main" val="4113304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1020F-D3C6-470F-B473-9F7344EC9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Championnat Série 4 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EB2821-92FA-477A-9496-5BCE61E24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Sera intégré dans le programme de Vichy.</a:t>
            </a:r>
          </a:p>
          <a:p>
            <a:r>
              <a:rPr lang="fr-FR" dirty="0"/>
              <a:t>Qualifs : 2 étapes (500 places)</a:t>
            </a:r>
          </a:p>
          <a:p>
            <a:pPr marL="0" indent="0">
              <a:buNone/>
            </a:pPr>
            <a:r>
              <a:rPr lang="fr-FR" dirty="0"/>
              <a:t>          A. Qualifs Championnat Série 4 en novembre</a:t>
            </a:r>
          </a:p>
          <a:p>
            <a:pPr marL="0" indent="0">
              <a:buNone/>
            </a:pPr>
            <a:r>
              <a:rPr lang="fr-FR" dirty="0"/>
              <a:t>          B. Quotas comités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1799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0C812-EE92-446E-8373-C94D943D2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Programme de Vichy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A982E1-CEEB-4C1D-ACF5-6452BB5D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on se réfère, aux habitudes de chaque série (Phase1 en 2 parties, Phase 2 en 3), il paraît plus logique de faire disputer le Championnat Série 4 en 4 parties et le Championnat 5-6-7 en 3 parties.</a:t>
            </a:r>
          </a:p>
          <a:p>
            <a:r>
              <a:rPr lang="fr-FR" dirty="0"/>
              <a:t>Les deux championnats (4 et 5-6-7) ne peuvent se faire le même week-end. Ces deux épreuves concernent beaucoup de gens encore en activité : il peut être envisagé de faire le championnat 5-6-7 ailleurs qu’à Vichy en multiplex (1 par grande région).</a:t>
            </a:r>
          </a:p>
          <a:p>
            <a:r>
              <a:rPr lang="fr-FR" dirty="0"/>
              <a:t>Les deux tournois étant sur la base de 600 joueurs, on organise un Open ouvert à tous. Attention, de plus en plus de S3 voire de S2 apprécient de jouer en 3 minutes.</a:t>
            </a:r>
          </a:p>
        </p:txBody>
      </p:sp>
    </p:spTree>
    <p:extLst>
      <p:ext uri="{BB962C8B-B14F-4D97-AF65-F5344CB8AC3E}">
        <p14:creationId xmlns:p14="http://schemas.microsoft.com/office/powerpoint/2010/main" val="1453751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CB43DD-A0CF-46CB-B32B-002E5ED85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autres championnats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8083D6-BD14-4151-9BE4-05FB2406C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Blitz :</a:t>
            </a:r>
          </a:p>
          <a:p>
            <a:pPr marL="0" indent="0">
              <a:buNone/>
            </a:pPr>
            <a:r>
              <a:rPr lang="fr-FR" dirty="0"/>
              <a:t>Quelques chiffres sur la participation depuis 5 ans :</a:t>
            </a:r>
          </a:p>
          <a:p>
            <a:endParaRPr lang="fr-FR" dirty="0"/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F9F003BA-D3AB-473B-81A6-47A098D9E9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904338"/>
              </p:ext>
            </p:extLst>
          </p:nvPr>
        </p:nvGraphicFramePr>
        <p:xfrm>
          <a:off x="777240" y="3188970"/>
          <a:ext cx="653796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564689884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671659759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4287338205"/>
                    </a:ext>
                  </a:extLst>
                </a:gridCol>
              </a:tblGrid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Lieu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Participation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50527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DUNKERQUE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21973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VICHY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666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848284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 ROCHELLE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10928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VICHY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4899"/>
                  </a:ext>
                </a:extLst>
              </a:tr>
              <a:tr h="356235">
                <a:tc>
                  <a:txBody>
                    <a:bodyPr/>
                    <a:lstStyle/>
                    <a:p>
                      <a:r>
                        <a:rPr lang="fr-FR" dirty="0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458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4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D71AB2-D0D0-4D08-99BC-ABB124F6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Blitz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6DD5C1-059E-4649-B9F4-7B4297593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question :</a:t>
            </a:r>
          </a:p>
          <a:p>
            <a:pPr marL="0" indent="0">
              <a:buNone/>
            </a:pPr>
            <a:r>
              <a:rPr lang="fr-FR" dirty="0"/>
              <a:t>Doit-on garder ce championnat couplé avec le Championnat Elite, ou l’installer dans le programme de Vichy ?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9257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41CDDB-7CBE-43C9-B697-3A9307EF7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Blitz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BCEC9-A4E5-4BB7-A8E3-1D1962D73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Si le championnat a lieu systématiquement à Vichy, le Championnat 1-2-3 ne serait que sur 2 jours. Le week-end de Pâques ne serait plus obligatoire.</a:t>
            </a:r>
          </a:p>
          <a:p>
            <a:r>
              <a:rPr lang="fr-FR" dirty="0"/>
              <a:t>Le Blitz en dehors de Vichy, a un coût et un intérêt moindre car il ne s’adresse qu’aux qualifiés 1-2-3.</a:t>
            </a:r>
          </a:p>
        </p:txBody>
      </p:sp>
    </p:spTree>
    <p:extLst>
      <p:ext uri="{BB962C8B-B14F-4D97-AF65-F5344CB8AC3E}">
        <p14:creationId xmlns:p14="http://schemas.microsoft.com/office/powerpoint/2010/main" val="70890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347653-9441-4C1C-AA39-EA9A0EF41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principales évolutions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1C144F-48FF-4AA6-9FD2-26E69E8B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Un championnat Elite (entre 400 et 500 joueurs)</a:t>
            </a:r>
          </a:p>
          <a:p>
            <a:r>
              <a:rPr lang="fr-FR" dirty="0"/>
              <a:t>2. Un championnat des joueurs 4</a:t>
            </a:r>
            <a:r>
              <a:rPr lang="fr-FR" baseline="30000" dirty="0"/>
              <a:t>e</a:t>
            </a:r>
            <a:r>
              <a:rPr lang="fr-FR" dirty="0"/>
              <a:t> Série séparé (600 joueurs)</a:t>
            </a:r>
          </a:p>
          <a:p>
            <a:r>
              <a:rPr lang="fr-FR" dirty="0"/>
              <a:t>3. Des phases de qualification modifiées, un calendrier différent</a:t>
            </a:r>
          </a:p>
          <a:p>
            <a:r>
              <a:rPr lang="fr-FR" dirty="0"/>
              <a:t>4. La disparition des termes : Phases 1, 2 et 3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68236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5BC649-382B-4D2D-BF72-9E101E96A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autre championnats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4A38A7-2436-465B-9F59-EF06749C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Paires : pas de changement, à Vichy</a:t>
            </a:r>
          </a:p>
          <a:p>
            <a:r>
              <a:rPr lang="fr-FR" dirty="0"/>
              <a:t>Originales : Aix-les-Bains</a:t>
            </a:r>
          </a:p>
          <a:p>
            <a:r>
              <a:rPr lang="fr-FR" dirty="0"/>
              <a:t>Espoirs : Aix-les-Bains</a:t>
            </a:r>
          </a:p>
          <a:p>
            <a:r>
              <a:rPr lang="fr-FR" dirty="0"/>
              <a:t>Jeunes : en régions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Ne sont pas concernés et restent comme ils sont.</a:t>
            </a:r>
          </a:p>
        </p:txBody>
      </p:sp>
    </p:spTree>
    <p:extLst>
      <p:ext uri="{BB962C8B-B14F-4D97-AF65-F5344CB8AC3E}">
        <p14:creationId xmlns:p14="http://schemas.microsoft.com/office/powerpoint/2010/main" val="250154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EF3FF5-4CC2-4189-9124-6EA505A1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Pourquoi cette évolution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9B5B42-95B6-4E05-8C6D-659999F44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90"/>
            <a:ext cx="9313954" cy="248691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1. Un championnat à 800 joueurs sans vraiment de phase qualificative significative était dévalorisé. La qualification perdait beaucoup de sa valeur.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2. Un championnat des S4 permettra une vraie reconnaissance pour cette série coincée entre deux championnats :</a:t>
            </a:r>
          </a:p>
          <a:p>
            <a:pPr marL="0" indent="0">
              <a:buNone/>
            </a:pPr>
            <a:r>
              <a:rPr lang="fr-FR" dirty="0"/>
              <a:t>      A. Le championnat de France actuel ne leur laissant pas vraiment la place d’exister.</a:t>
            </a:r>
          </a:p>
          <a:p>
            <a:pPr marL="0" indent="0">
              <a:buNone/>
            </a:pPr>
            <a:r>
              <a:rPr lang="fr-FR" dirty="0"/>
              <a:t>      B. Le championnat Promotion, ne correspondant pas non plus à ces séries.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97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7C0269-6C14-438A-B2D5-6423F02DE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 calendrier déséquilibré :</a:t>
            </a:r>
            <a:br>
              <a:rPr lang="fr-FR" dirty="0"/>
            </a:br>
            <a:r>
              <a:rPr lang="fr-FR" dirty="0"/>
              <a:t>un calendrier de Qualifs modifié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BD5BC-0938-489C-874C-515B5F007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Nous constatons 2 points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1. Les Séries 7 sont sollicitées beaucoup trop tôt dans la saison, par une Phase 1 qui arrive alors que de nombreux joueurs S7 n’ont pas eu 1 mois de présence dans les clubs.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Les joueurs S1 et S2, lorsqu’ils ne sont pas </a:t>
            </a:r>
            <a:r>
              <a:rPr lang="fr-FR" dirty="0" err="1"/>
              <a:t>VerDiamRubis</a:t>
            </a:r>
            <a:r>
              <a:rPr lang="fr-FR" dirty="0"/>
              <a:t>, commencent leur saison en décembre avec la Phase 3 ou le Simultané mondial de Blitz.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51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B521ED-3979-40E2-80D7-B64F0E48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Changement d’appellation des Phases qualificatives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D84091-F7AD-4023-A284-6D1A4EB46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plus de clarté, elles s’appelleront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A. Qualif Championnat Séries 5-6-7 (au lieu de Phase1)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B. Qualif Championnat Série 4 (au lieu de Phase 2)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C. Qualif Championnat Séries 1-2-3 (au lieu de Phase 3)</a:t>
            </a:r>
          </a:p>
        </p:txBody>
      </p:sp>
    </p:spTree>
    <p:extLst>
      <p:ext uri="{BB962C8B-B14F-4D97-AF65-F5344CB8AC3E}">
        <p14:creationId xmlns:p14="http://schemas.microsoft.com/office/powerpoint/2010/main" val="1214818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963694-D540-41C4-9AC2-E1B12F58D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Qualifs distinctes les unes des autres, </a:t>
            </a:r>
            <a:br>
              <a:rPr lang="fr-FR" dirty="0"/>
            </a:br>
            <a:r>
              <a:rPr lang="fr-FR" dirty="0"/>
              <a:t>un calendrier modifiable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F1A8EC-4D9C-4C2E-A958-F3ABAB33C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Chaque qualification étant indépendante des deux autres, on peut modifier le calendrier, pour pallier les inconvénients cités précédemment.</a:t>
            </a:r>
          </a:p>
          <a:p>
            <a:r>
              <a:rPr lang="fr-FR" dirty="0"/>
              <a:t>Propositions :</a:t>
            </a:r>
          </a:p>
          <a:p>
            <a:pPr marL="0" indent="0">
              <a:buNone/>
            </a:pPr>
            <a:r>
              <a:rPr lang="fr-FR" dirty="0"/>
              <a:t>1. Qualif 1-2-3 en octobre (soit entre les deux grands multiplex, soit en suivant)</a:t>
            </a:r>
          </a:p>
          <a:p>
            <a:pPr marL="0" indent="0">
              <a:buNone/>
            </a:pPr>
            <a:r>
              <a:rPr lang="fr-FR" dirty="0"/>
              <a:t>2. Qualif Championnat Série 4 dans les dates de l’ancienne phase 2.</a:t>
            </a:r>
          </a:p>
          <a:p>
            <a:pPr marL="0" indent="0">
              <a:buNone/>
            </a:pPr>
            <a:r>
              <a:rPr lang="fr-FR" dirty="0"/>
              <a:t>3. Qualif 5-6-7 en décembre à la place des dates de la phase 3.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Toutes ces qualifs se jouent en OPEN</a:t>
            </a:r>
          </a:p>
        </p:txBody>
      </p:sp>
    </p:spTree>
    <p:extLst>
      <p:ext uri="{BB962C8B-B14F-4D97-AF65-F5344CB8AC3E}">
        <p14:creationId xmlns:p14="http://schemas.microsoft.com/office/powerpoint/2010/main" val="109589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6ABD1C-1202-49C8-AEF6-4A3ED6829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 rapides et retours sur participation limitée dans le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0CD37E-A601-4711-B56D-F69AE38EE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1.  Amélioration dans la publication des résultats. </a:t>
            </a:r>
          </a:p>
          <a:p>
            <a:pPr marL="0" indent="0">
              <a:buNone/>
            </a:pPr>
            <a:r>
              <a:rPr lang="fr-FR" dirty="0"/>
              <a:t>      Des efforts faits par tous.</a:t>
            </a:r>
          </a:p>
          <a:p>
            <a:r>
              <a:rPr lang="fr-FR" dirty="0"/>
              <a:t>2.  Communication des qualifiés plus rapide.</a:t>
            </a:r>
          </a:p>
          <a:p>
            <a:r>
              <a:rPr lang="fr-FR" dirty="0"/>
              <a:t>3.  Délai de réponse de tous les qualifiés de tous les championnats raccourci (1 mois à 1 mois ½)</a:t>
            </a:r>
          </a:p>
          <a:p>
            <a:r>
              <a:rPr lang="fr-FR" dirty="0"/>
              <a:t>4.  Détermination des quotas comités dans la foulée (1</a:t>
            </a:r>
            <a:r>
              <a:rPr lang="fr-FR" baseline="30000" dirty="0"/>
              <a:t>ère</a:t>
            </a:r>
            <a:r>
              <a:rPr lang="fr-FR" dirty="0"/>
              <a:t> quinzaine de janvier).</a:t>
            </a:r>
          </a:p>
        </p:txBody>
      </p:sp>
    </p:spTree>
    <p:extLst>
      <p:ext uri="{BB962C8B-B14F-4D97-AF65-F5344CB8AC3E}">
        <p14:creationId xmlns:p14="http://schemas.microsoft.com/office/powerpoint/2010/main" val="113834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E7F7E0-5BE4-4838-B463-473BEA82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Des qualifs en OPEN :</a:t>
            </a:r>
            <a:br>
              <a:rPr lang="fr-FR" dirty="0"/>
            </a:br>
            <a:r>
              <a:rPr lang="fr-FR" dirty="0"/>
              <a:t>permettre de jouer sans trop se déplacer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496C17-C567-428A-A393-5D8EA7E39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Nous savons très bien que de nombreux joueurs se désistent dans les grandes rencontres nationales, car leur budget « scrabble » ne leur permet pas le déplacement. Il nous faut favoriser les épreuves par centre, ce qui permettra à certains joueurs d’atteindre le « quotient diviseur minimal » en jouant un ou deux tournois supplémentaires d’envergure.</a:t>
            </a:r>
          </a:p>
          <a:p>
            <a:r>
              <a:rPr lang="fr-FR" dirty="0"/>
              <a:t>Pour crainte de manquer d’arbitres, référons nous à deux compétitions,        le Simultané mondial et la Phase 2.</a:t>
            </a:r>
          </a:p>
          <a:p>
            <a:r>
              <a:rPr lang="fr-FR" dirty="0"/>
              <a:t>Le fait de laisser jouer les Séries supérieures permet de redonner du poids à ces grandes épreuves par centre. Car pour l’instant, nous ne distribuons aucun PP4 pour la Phase 1, pas de PP2 pour les S3 disputant la Phase 2 et pas de PP1 pour la Phase 3.</a:t>
            </a:r>
          </a:p>
        </p:txBody>
      </p:sp>
    </p:spTree>
    <p:extLst>
      <p:ext uri="{BB962C8B-B14F-4D97-AF65-F5344CB8AC3E}">
        <p14:creationId xmlns:p14="http://schemas.microsoft.com/office/powerpoint/2010/main" val="2177629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533894-6E71-4419-8D3E-20DBE938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Championnat 1-2-3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EDE62A-F7A9-46D5-AAE3-0F3D73FD5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retour à 400/500 joueurs permettra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1. De vraies qualifications, et non pas comme c’est le cas, une distribution des sésames par défaut.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Un équilibre financier retrouvé. Les organisations dans des salles « hors de prix », entraînent des déficits trop importants. </a:t>
            </a:r>
          </a:p>
          <a:p>
            <a:pPr marL="0" indent="0">
              <a:buNone/>
            </a:pPr>
            <a:r>
              <a:rPr lang="fr-FR" dirty="0"/>
              <a:t>Un retour des postulants à la candidature d’organisation des championnats.</a:t>
            </a:r>
          </a:p>
          <a:p>
            <a:pPr marL="0" indent="0">
              <a:buNone/>
            </a:pPr>
            <a:r>
              <a:rPr lang="fr-FR" dirty="0"/>
              <a:t>Un soutien plus important de la Fédé à l’organisation.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60031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1264</Words>
  <Application>Microsoft Office PowerPoint</Application>
  <PresentationFormat>Grand écran</PresentationFormat>
  <Paragraphs>161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Facette</vt:lpstr>
      <vt:lpstr>Championnats de France</vt:lpstr>
      <vt:lpstr>Les principales évolutions :</vt:lpstr>
      <vt:lpstr>Pourquoi cette évolution ?</vt:lpstr>
      <vt:lpstr>Un calendrier déséquilibré : un calendrier de Qualifs modifié </vt:lpstr>
      <vt:lpstr>Changement d’appellation des Phases qualificatives</vt:lpstr>
      <vt:lpstr>Qualifs distinctes les unes des autres,  un calendrier modifiable</vt:lpstr>
      <vt:lpstr>Résultats rapides et retours sur participation limitée dans le temps</vt:lpstr>
      <vt:lpstr>Des qualifs en OPEN : permettre de jouer sans trop se déplacer</vt:lpstr>
      <vt:lpstr>Le Championnat 1-2-3 </vt:lpstr>
      <vt:lpstr>De vraies qualifications</vt:lpstr>
      <vt:lpstr>Quelques chiffres sur la Phase 3:</vt:lpstr>
      <vt:lpstr>Quelques remarques :</vt:lpstr>
      <vt:lpstr>Championnat 5-6-7</vt:lpstr>
      <vt:lpstr>Un championnat sorti de Vichy</vt:lpstr>
      <vt:lpstr>Le Championnat Série 4 : </vt:lpstr>
      <vt:lpstr>Programme de Vichy :</vt:lpstr>
      <vt:lpstr>Les autres championnats</vt:lpstr>
      <vt:lpstr>Blitz</vt:lpstr>
      <vt:lpstr>Blitz</vt:lpstr>
      <vt:lpstr>Les autre championnats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Championnats de France</dc:title>
  <dc:creator>jean-marc delcourt</dc:creator>
  <cp:lastModifiedBy>COUVREUR Christian</cp:lastModifiedBy>
  <cp:revision>15</cp:revision>
  <dcterms:created xsi:type="dcterms:W3CDTF">2022-11-14T08:09:41Z</dcterms:created>
  <dcterms:modified xsi:type="dcterms:W3CDTF">2023-01-06T16:25:58Z</dcterms:modified>
</cp:coreProperties>
</file>