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8" r:id="rId4"/>
    <p:sldId id="261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007CEB1-6415-466B-87A7-74C4EDF129E9}" v="1" dt="2023-01-06T23:06:32.6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3.xml"/><Relationship Id="rId10" Type="http://schemas.microsoft.com/office/2016/11/relationships/changesInfo" Target="changesInfos/changesInfo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UVREUR Christian" userId="1f648c91-b5e8-40d9-bb40-b765b0edcf56" providerId="ADAL" clId="{8007CEB1-6415-466B-87A7-74C4EDF129E9}"/>
    <pc:docChg chg="custSel addSld delSld modSld">
      <pc:chgData name="COUVREUR Christian" userId="1f648c91-b5e8-40d9-bb40-b765b0edcf56" providerId="ADAL" clId="{8007CEB1-6415-466B-87A7-74C4EDF129E9}" dt="2023-01-06T23:06:49.036" v="85" actId="20577"/>
      <pc:docMkLst>
        <pc:docMk/>
      </pc:docMkLst>
      <pc:sldChg chg="modSp mod">
        <pc:chgData name="COUVREUR Christian" userId="1f648c91-b5e8-40d9-bb40-b765b0edcf56" providerId="ADAL" clId="{8007CEB1-6415-466B-87A7-74C4EDF129E9}" dt="2023-01-06T23:06:49.036" v="85" actId="20577"/>
        <pc:sldMkLst>
          <pc:docMk/>
          <pc:sldMk cId="2388922288" sldId="256"/>
        </pc:sldMkLst>
        <pc:spChg chg="mod">
          <ac:chgData name="COUVREUR Christian" userId="1f648c91-b5e8-40d9-bb40-b765b0edcf56" providerId="ADAL" clId="{8007CEB1-6415-466B-87A7-74C4EDF129E9}" dt="2023-01-06T23:06:49.036" v="85" actId="20577"/>
          <ac:spMkLst>
            <pc:docMk/>
            <pc:sldMk cId="2388922288" sldId="256"/>
            <ac:spMk id="3" creationId="{2F588936-4646-4F08-6335-9F18CCCC71E2}"/>
          </ac:spMkLst>
        </pc:spChg>
      </pc:sldChg>
      <pc:sldChg chg="del">
        <pc:chgData name="COUVREUR Christian" userId="1f648c91-b5e8-40d9-bb40-b765b0edcf56" providerId="ADAL" clId="{8007CEB1-6415-466B-87A7-74C4EDF129E9}" dt="2023-01-06T23:06:37.131" v="81" actId="47"/>
        <pc:sldMkLst>
          <pc:docMk/>
          <pc:sldMk cId="2383602090" sldId="257"/>
        </pc:sldMkLst>
      </pc:sldChg>
      <pc:sldChg chg="modSp mod">
        <pc:chgData name="COUVREUR Christian" userId="1f648c91-b5e8-40d9-bb40-b765b0edcf56" providerId="ADAL" clId="{8007CEB1-6415-466B-87A7-74C4EDF129E9}" dt="2023-01-06T23:06:27.378" v="79" actId="27636"/>
        <pc:sldMkLst>
          <pc:docMk/>
          <pc:sldMk cId="1411611877" sldId="258"/>
        </pc:sldMkLst>
        <pc:spChg chg="mod">
          <ac:chgData name="COUVREUR Christian" userId="1f648c91-b5e8-40d9-bb40-b765b0edcf56" providerId="ADAL" clId="{8007CEB1-6415-466B-87A7-74C4EDF129E9}" dt="2023-01-06T23:05:58.870" v="60" actId="20577"/>
          <ac:spMkLst>
            <pc:docMk/>
            <pc:sldMk cId="1411611877" sldId="258"/>
            <ac:spMk id="2" creationId="{F9446226-A354-000F-B9FC-ACE0FC9E33C0}"/>
          </ac:spMkLst>
        </pc:spChg>
        <pc:spChg chg="mod">
          <ac:chgData name="COUVREUR Christian" userId="1f648c91-b5e8-40d9-bb40-b765b0edcf56" providerId="ADAL" clId="{8007CEB1-6415-466B-87A7-74C4EDF129E9}" dt="2023-01-06T23:06:27.378" v="79" actId="27636"/>
          <ac:spMkLst>
            <pc:docMk/>
            <pc:sldMk cId="1411611877" sldId="258"/>
            <ac:spMk id="3" creationId="{74CDD74F-5F8E-CF7A-E117-512551BB75C8}"/>
          </ac:spMkLst>
        </pc:spChg>
      </pc:sldChg>
      <pc:sldChg chg="del">
        <pc:chgData name="COUVREUR Christian" userId="1f648c91-b5e8-40d9-bb40-b765b0edcf56" providerId="ADAL" clId="{8007CEB1-6415-466B-87A7-74C4EDF129E9}" dt="2023-01-06T23:06:37.131" v="81" actId="47"/>
        <pc:sldMkLst>
          <pc:docMk/>
          <pc:sldMk cId="3423726506" sldId="259"/>
        </pc:sldMkLst>
      </pc:sldChg>
      <pc:sldChg chg="del">
        <pc:chgData name="COUVREUR Christian" userId="1f648c91-b5e8-40d9-bb40-b765b0edcf56" providerId="ADAL" clId="{8007CEB1-6415-466B-87A7-74C4EDF129E9}" dt="2023-01-06T23:06:37.131" v="81" actId="47"/>
        <pc:sldMkLst>
          <pc:docMk/>
          <pc:sldMk cId="3672173747" sldId="260"/>
        </pc:sldMkLst>
      </pc:sldChg>
      <pc:sldChg chg="add">
        <pc:chgData name="COUVREUR Christian" userId="1f648c91-b5e8-40d9-bb40-b765b0edcf56" providerId="ADAL" clId="{8007CEB1-6415-466B-87A7-74C4EDF129E9}" dt="2023-01-06T23:06:32.660" v="80"/>
        <pc:sldMkLst>
          <pc:docMk/>
          <pc:sldMk cId="2633451906" sldId="261"/>
        </pc:sldMkLst>
      </pc:sldChg>
    </pc:docChg>
  </pc:docChgLst>
  <pc:docChgLst>
    <pc:chgData name="COUVREUR Christian" userId="1f648c91-b5e8-40d9-bb40-b765b0edcf56" providerId="ADAL" clId="{547DE616-64AD-4178-8802-77B7A6B18372}"/>
    <pc:docChg chg="custSel modSld">
      <pc:chgData name="COUVREUR Christian" userId="1f648c91-b5e8-40d9-bb40-b765b0edcf56" providerId="ADAL" clId="{547DE616-64AD-4178-8802-77B7A6B18372}" dt="2023-01-06T17:16:16.552" v="54" actId="20577"/>
      <pc:docMkLst>
        <pc:docMk/>
      </pc:docMkLst>
      <pc:sldChg chg="modSp mod">
        <pc:chgData name="COUVREUR Christian" userId="1f648c91-b5e8-40d9-bb40-b765b0edcf56" providerId="ADAL" clId="{547DE616-64AD-4178-8802-77B7A6B18372}" dt="2023-01-06T17:16:16.552" v="54" actId="20577"/>
        <pc:sldMkLst>
          <pc:docMk/>
          <pc:sldMk cId="3423726506" sldId="259"/>
        </pc:sldMkLst>
        <pc:spChg chg="mod">
          <ac:chgData name="COUVREUR Christian" userId="1f648c91-b5e8-40d9-bb40-b765b0edcf56" providerId="ADAL" clId="{547DE616-64AD-4178-8802-77B7A6B18372}" dt="2023-01-06T17:16:16.552" v="54" actId="20577"/>
          <ac:spMkLst>
            <pc:docMk/>
            <pc:sldMk cId="3423726506" sldId="259"/>
            <ac:spMk id="3" creationId="{74CDD74F-5F8E-CF7A-E117-512551BB75C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3AF15ABD-108F-AFF4-C360-26649AB769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1B65E4CC-9C9C-1A79-654A-B1E0B2B555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20F9DA3C-3685-0CF5-0C12-AFD739F0ACE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2801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CA des 7 et 8 janvier 2023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16BF324A-AE81-994B-8B80-E7E71320E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270625"/>
            <a:ext cx="4114800" cy="365125"/>
          </a:xfrm>
        </p:spPr>
        <p:txBody>
          <a:bodyPr/>
          <a:lstStyle/>
          <a:p>
            <a:r>
              <a:rPr lang="fr-FR" dirty="0"/>
              <a:t>Organisation, Premières Actions, Indicateurs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97F2AAF6-3055-76CB-33C1-9CF1DC42D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5217C-95F0-4D70-865B-F0A9B1AC6BDE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796655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373681D3-6C1A-1BB6-B175-B5D27D819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64206458-F7A1-C706-4389-A949025A69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2B36E030-3A51-4B84-3A92-DEDA86586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219AF-39A9-4043-B006-49E8FF07A44C}" type="datetimeFigureOut">
              <a:rPr lang="fr-FR" smtClean="0"/>
              <a:pPr/>
              <a:t>07/01/2023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9AA298C3-1D10-5BA1-107B-79B3D425E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AA056D03-5733-352D-799A-1E9235141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5217C-95F0-4D70-865B-F0A9B1AC6BD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102649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xmlns="" id="{3EECB463-4077-C019-58EA-4548574E67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3A6561B9-1D19-1730-83ED-0FC11A83A7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007F2B0F-2E13-3AD7-FDB7-1D1CC4EF1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219AF-39A9-4043-B006-49E8FF07A44C}" type="datetimeFigureOut">
              <a:rPr lang="fr-FR" smtClean="0"/>
              <a:pPr/>
              <a:t>07/01/2023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22C1E54A-083B-3086-986B-A69C5C7D4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FA70F30A-4E1A-6D62-6C58-826D36971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5217C-95F0-4D70-865B-F0A9B1AC6BD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4922357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2929D3E6-60B5-6526-C93A-D052D65AC1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D355B436-13D2-CA08-05D6-5FD9287C84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5F943E73-83BA-6C50-7E59-D3DAE04E3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F01D1-FE75-4F89-A89D-C571B995D06C}" type="datetimeFigureOut">
              <a:rPr lang="fr-FR" smtClean="0"/>
              <a:pPr/>
              <a:t>07/01/2023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A27B8596-7044-6CA1-7C6A-24E351787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D3C2A14F-BDD5-CDC9-13FB-16C52EBEA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7DCB-E278-4D4A-ADD5-05D20591221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500921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433F6717-238F-E74F-F940-7178AB60C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260117F7-F2D3-0CB8-8AF6-1E02ED629B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0656A9C3-9BBB-089C-834F-9370564E1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F01D1-FE75-4F89-A89D-C571B995D06C}" type="datetimeFigureOut">
              <a:rPr lang="fr-FR" smtClean="0"/>
              <a:pPr/>
              <a:t>07/01/2023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62F0D5B2-096F-0BA2-2525-CCCE46B75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2B248ADE-CC91-C72F-179D-2E4EF4535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7DCB-E278-4D4A-ADD5-05D20591221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696775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4CF0F18A-2BD3-1916-C941-8D1B3E2DD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E3A16624-EB31-AF80-9F90-6270C2AA46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59B455FB-0334-F7AC-9254-0DAF3CB59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F01D1-FE75-4F89-A89D-C571B995D06C}" type="datetimeFigureOut">
              <a:rPr lang="fr-FR" smtClean="0"/>
              <a:pPr/>
              <a:t>07/01/2023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B23A0EAF-F588-0C53-5B35-A4CDEED44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4442BD12-1E6F-5618-2FE6-F8A3FBE31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7DCB-E278-4D4A-ADD5-05D20591221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0146744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376E386A-E7D3-7498-509D-0A640BDA3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8D54B22E-2414-4FB8-D43A-7161EC0D38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ACD52972-95BA-84E2-34DF-BF35DA2AA8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FA0DE45D-5F04-AF0B-9726-CA013DC32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F01D1-FE75-4F89-A89D-C571B995D06C}" type="datetimeFigureOut">
              <a:rPr lang="fr-FR" smtClean="0"/>
              <a:pPr/>
              <a:t>07/01/2023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E6FFA4CA-531B-63FF-D673-FCE31A6B7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353EF4E8-8F82-E983-CA1D-B002BD6A7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7DCB-E278-4D4A-ADD5-05D20591221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2013572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0FBC9AE1-0DA3-3FB2-D5C3-839E465C8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CFBFFD20-8327-723A-E774-221822CF34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93DFDD66-4F58-DA4B-6431-BE8CBC0F27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79E60E99-9912-D323-E1F3-285AFEADE8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E809C2AF-7F36-55DF-0568-C8CA40B4FF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xmlns="" id="{15D1E242-71E9-BF62-ABF5-5B853AEBD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F01D1-FE75-4F89-A89D-C571B995D06C}" type="datetimeFigureOut">
              <a:rPr lang="fr-FR" smtClean="0"/>
              <a:pPr/>
              <a:t>07/01/2023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xmlns="" id="{4B077FA1-0491-399D-39F9-41C2523CA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xmlns="" id="{AF2606C6-0470-18AA-9FA7-EB482A3AA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7DCB-E278-4D4A-ADD5-05D20591221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0580492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AA582A42-6EB3-3396-14DB-4277DB1D1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93D73315-7F44-C4BA-9A50-229396A7A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F01D1-FE75-4F89-A89D-C571B995D06C}" type="datetimeFigureOut">
              <a:rPr lang="fr-FR" smtClean="0"/>
              <a:pPr/>
              <a:t>07/01/2023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6519D932-9920-54B7-785B-97F5B901A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2CF14E0D-73A4-CCE4-A57A-6A061A6DD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7DCB-E278-4D4A-ADD5-05D20591221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2934874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xmlns="" id="{7BB49547-CF3B-C38C-8917-326089AE5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F01D1-FE75-4F89-A89D-C571B995D06C}" type="datetimeFigureOut">
              <a:rPr lang="fr-FR" smtClean="0"/>
              <a:pPr/>
              <a:t>07/01/2023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xmlns="" id="{D62105DC-F5A5-C987-626E-EDD8F6C6C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64E3FFE9-97C6-6981-1F1E-E0D20A253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7DCB-E278-4D4A-ADD5-05D20591221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0405625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9AED780F-8AEB-16A2-A5F6-CBEC734C8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9E9E2F5A-D743-61C3-8E09-41371FEED8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0B671407-94DB-B859-24E5-111393A904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54A434A8-F7A3-4EF0-C5E4-483F20E8C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F01D1-FE75-4F89-A89D-C571B995D06C}" type="datetimeFigureOut">
              <a:rPr lang="fr-FR" smtClean="0"/>
              <a:pPr/>
              <a:t>07/01/2023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D7F6DD34-7273-6D75-76EF-9B9946CAD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FD005C34-7349-2358-2E35-04D04E704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7DCB-E278-4D4A-ADD5-05D20591221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962663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5172AA09-B246-9F10-DF70-B326702E9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37AE8198-5150-6E82-348C-B8160CEAFD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xmlns="" id="{4E969244-10B6-2347-A913-DBE909C42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219AF-39A9-4043-B006-49E8FF07A44C}" type="datetimeFigureOut">
              <a:rPr lang="fr-FR" smtClean="0"/>
              <a:pPr/>
              <a:t>07/01/2023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xmlns="" id="{FA19B93E-D64C-3CAA-0042-A19347592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xmlns="" id="{D216CD46-6999-9019-E545-1AE1026A1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5217C-95F0-4D70-865B-F0A9B1AC6BD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0421435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46FA1815-7F8D-1081-06F1-9E888C0FF8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xmlns="" id="{2F0DFB9B-515C-30CF-C936-FDBFB9440D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C27E6733-7906-55A9-350A-298A2712C6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7B7CF9C9-4975-A028-3E1E-5EC20775C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F01D1-FE75-4F89-A89D-C571B995D06C}" type="datetimeFigureOut">
              <a:rPr lang="fr-FR" smtClean="0"/>
              <a:pPr/>
              <a:t>07/01/2023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007501EA-3170-191D-B102-F24714A12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2C9AC999-63D1-5F80-F999-48C017BEA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7DCB-E278-4D4A-ADD5-05D20591221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6191742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F0AC657-7879-DABA-2DE7-10403D7C4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20DB90A1-FA98-E96C-7C26-259040F470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A0C51A89-1977-D344-FC58-0008B5354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F01D1-FE75-4F89-A89D-C571B995D06C}" type="datetimeFigureOut">
              <a:rPr lang="fr-FR" smtClean="0"/>
              <a:pPr/>
              <a:t>07/01/2023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FDF75BA8-8D8A-3E41-1B5C-46CDECE0B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17EC10FC-49B7-2B99-D888-66A95F661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7DCB-E278-4D4A-ADD5-05D20591221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7249449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xmlns="" id="{BA318528-3864-FAF5-854B-F1787DE6EE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2F27ECCA-5FC0-3149-B8AE-52AE668157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19A7FD6C-6733-AF38-8C27-426F6F7F1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F01D1-FE75-4F89-A89D-C571B995D06C}" type="datetimeFigureOut">
              <a:rPr lang="fr-FR" smtClean="0"/>
              <a:pPr/>
              <a:t>07/01/2023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D39360DF-8705-37E7-B33E-3486126E3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AA0AEDB3-0C20-7368-9E0D-DACEDB27C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7DCB-E278-4D4A-ADD5-05D20591221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956409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F4EFF8FC-E842-0ABF-6334-BBCA2A1B80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7DBB9182-66C3-7719-E241-C82F3CD4BF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40CF6F37-2063-6A1C-CD13-F13A690BD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219AF-39A9-4043-B006-49E8FF07A44C}" type="datetimeFigureOut">
              <a:rPr lang="fr-FR" smtClean="0"/>
              <a:pPr/>
              <a:t>07/01/2023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F3EB0240-E27E-B530-F4B7-458BB725A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6DBE73E4-D87F-8D82-B492-9DEC6DC44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5217C-95F0-4D70-865B-F0A9B1AC6BD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52563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830B2F28-4B4C-EB14-7D3E-E3FF7C95A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9CCD586B-24EB-D475-4FA0-DF674914FB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4AB6C8E2-2B3E-8870-9409-9DC3D3173F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BD50157B-1EAB-164C-6A04-8A9705680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219AF-39A9-4043-B006-49E8FF07A44C}" type="datetimeFigureOut">
              <a:rPr lang="fr-FR" smtClean="0"/>
              <a:pPr/>
              <a:t>07/01/2023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7060671A-B41A-0897-B779-897662D5A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30E19099-AF95-8085-C478-32DD3D58C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5217C-95F0-4D70-865B-F0A9B1AC6BD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581504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C8F05D4-F37A-F340-3647-DA232588D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0839EB65-90E0-D34C-26F1-607AEC0E4C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1E1596D5-BDE3-DE62-1AAA-8365E620E7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D4004CD5-8E50-69DD-6E00-67728C8CA4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E8DA82C9-B0A2-0A8D-4616-97B007E5E9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xmlns="" id="{1A832406-02AE-E786-FB61-236EB5C06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219AF-39A9-4043-B006-49E8FF07A44C}" type="datetimeFigureOut">
              <a:rPr lang="fr-FR" smtClean="0"/>
              <a:pPr/>
              <a:t>07/01/2023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xmlns="" id="{5039558F-9F86-BFDC-4D48-214DF81C5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xmlns="" id="{18B4E006-F8C7-F41B-E65C-C95C61A2D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5217C-95F0-4D70-865B-F0A9B1AC6BD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101772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DA81C6A3-450C-6D93-15D8-B78891E84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49C9BFD2-E763-1A6E-CE11-8F49A7539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219AF-39A9-4043-B006-49E8FF07A44C}" type="datetimeFigureOut">
              <a:rPr lang="fr-FR" smtClean="0"/>
              <a:pPr/>
              <a:t>07/01/2023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96CC0E28-1304-F2D2-F2EA-4732376C0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392C9161-7336-5B2A-56C4-FF4F221B7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5217C-95F0-4D70-865B-F0A9B1AC6BD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81736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xmlns="" id="{CA109DF7-A9B5-2DFB-910D-45B95C811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219AF-39A9-4043-B006-49E8FF07A44C}" type="datetimeFigureOut">
              <a:rPr lang="fr-FR" smtClean="0"/>
              <a:pPr/>
              <a:t>07/01/2023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xmlns="" id="{68846915-6648-B9A3-8E71-5D7B2242F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F360C82D-E66C-0CF3-9E11-B6E10A256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5217C-95F0-4D70-865B-F0A9B1AC6BD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837179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45EF397B-BD00-F6E8-B9FB-F3F9DFA6A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FA1D30FC-0A80-702B-756C-042B8F2197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ECEF0E9D-1D3C-36E6-9778-1CA1AB8E1E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C6CF8D2F-BD39-B5F5-B4B5-462E2B113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219AF-39A9-4043-B006-49E8FF07A44C}" type="datetimeFigureOut">
              <a:rPr lang="fr-FR" smtClean="0"/>
              <a:pPr/>
              <a:t>07/01/2023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08661B4D-E4DB-72DC-F745-9B4FD1E05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4715CF54-542E-EE55-314C-D94CFBE40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5217C-95F0-4D70-865B-F0A9B1AC6BD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378481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6F80CB2-5D20-72F1-2645-81483D4B6A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xmlns="" id="{C7461A8B-E63D-ADBF-D5EA-8922322D1B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3045A7E6-A95E-68AE-EC09-38D9F47421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128292BE-ADCE-5137-A34F-EB2EDD822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219AF-39A9-4043-B006-49E8FF07A44C}" type="datetimeFigureOut">
              <a:rPr lang="fr-FR" smtClean="0"/>
              <a:pPr/>
              <a:t>07/01/2023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2FE55975-6DE6-FCDC-31DB-7005D6700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6B989BEF-6B8C-667B-D9BF-72A2776F4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5217C-95F0-4D70-865B-F0A9B1AC6BD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499205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BC546A05-4184-F769-8995-4A1B820E8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5DC10267-74F1-B5AA-DF88-9A387F9CC7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71259ED3-24A7-ECCC-E078-B984EEB11E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C219AF-39A9-4043-B006-49E8FF07A44C}" type="datetimeFigureOut">
              <a:rPr lang="fr-FR" smtClean="0"/>
              <a:pPr/>
              <a:t>07/01/2023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1D1D35C5-B23E-DF1C-2D81-8496C12674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AB3F473E-350C-B600-189B-FAEC76934C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A5217C-95F0-4D70-865B-F0A9B1AC6BD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009684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D2A3CE38-D510-06E1-AAB9-363717C9C0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61C7DCD9-C433-C202-0232-F906BDB4A4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4E2E7971-02BE-0BEE-0084-7D11303B0E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F01D1-FE75-4F89-A89D-C571B995D06C}" type="datetimeFigureOut">
              <a:rPr lang="fr-FR" smtClean="0"/>
              <a:pPr/>
              <a:t>07/01/2023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059CBE1D-718E-607B-CCD9-954A158875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8894BA5C-15A6-E8AB-F812-CC31E5975E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57DCB-E278-4D4A-ADD5-05D20591221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88253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EBE1F1B-D61D-5421-3C45-53DB2DC66B6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CA des 7 et 8 Janvier 2023</a:t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2F588936-4646-4F08-6335-9F18CCCC71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81175" y="4595813"/>
            <a:ext cx="9144000" cy="1021556"/>
          </a:xfrm>
        </p:spPr>
        <p:txBody>
          <a:bodyPr>
            <a:normAutofit/>
          </a:bodyPr>
          <a:lstStyle/>
          <a:p>
            <a:r>
              <a:rPr lang="fr-FR" dirty="0"/>
              <a:t>DNSJS : Evolution de l’Organisation et Prochaines Actions</a:t>
            </a:r>
          </a:p>
        </p:txBody>
      </p:sp>
      <p:pic>
        <p:nvPicPr>
          <p:cNvPr id="5" name="Image 4" descr="Une image contenant texte&#10;&#10;Description générée automatiquement">
            <a:extLst>
              <a:ext uri="{FF2B5EF4-FFF2-40B4-BE49-F238E27FC236}">
                <a16:creationId xmlns:a16="http://schemas.microsoft.com/office/drawing/2014/main" xmlns="" id="{0BC16A17-8EDB-4F5F-B08B-D2E66184A30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14875" y="2800350"/>
            <a:ext cx="2762250" cy="125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88922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F9446226-A354-000F-B9FC-ACE0FC9E3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DNSJS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74CDD74F-5F8E-CF7A-E117-512551BB7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9150" y="1844675"/>
            <a:ext cx="10515600" cy="4832350"/>
          </a:xfrm>
        </p:spPr>
        <p:txBody>
          <a:bodyPr>
            <a:normAutofit/>
          </a:bodyPr>
          <a:lstStyle/>
          <a:p>
            <a:r>
              <a:rPr lang="fr-FR" dirty="0" smtClean="0"/>
              <a:t>2022-2023 : Une année de transition</a:t>
            </a:r>
            <a:endParaRPr lang="fr-FR" dirty="0"/>
          </a:p>
          <a:p>
            <a:pPr lvl="1"/>
            <a:r>
              <a:rPr lang="fr-FR" dirty="0" smtClean="0"/>
              <a:t>Dernière année de présidence de Marie-Claude </a:t>
            </a:r>
            <a:r>
              <a:rPr lang="fr-FR" dirty="0" err="1" smtClean="0"/>
              <a:t>Derosne</a:t>
            </a:r>
            <a:endParaRPr lang="fr-FR" dirty="0" smtClean="0"/>
          </a:p>
          <a:p>
            <a:pPr lvl="1"/>
            <a:r>
              <a:rPr lang="fr-FR" dirty="0" smtClean="0"/>
              <a:t>Réflexion en cours  sur une nouvelle DNSJS présidée par Quentin </a:t>
            </a:r>
            <a:r>
              <a:rPr lang="fr-FR" dirty="0" err="1" smtClean="0"/>
              <a:t>Mallegol</a:t>
            </a:r>
            <a:r>
              <a:rPr lang="fr-FR" dirty="0" smtClean="0"/>
              <a:t> et pilotée par un groupe de jeunes adultes, avec mise en place au 1</a:t>
            </a:r>
            <a:r>
              <a:rPr lang="fr-FR" baseline="30000" dirty="0" smtClean="0"/>
              <a:t>er</a:t>
            </a:r>
            <a:r>
              <a:rPr lang="fr-FR" dirty="0" smtClean="0"/>
              <a:t> septembre 2023.</a:t>
            </a:r>
          </a:p>
          <a:p>
            <a:pPr lvl="1"/>
            <a:r>
              <a:rPr lang="fr-FR" dirty="0" smtClean="0"/>
              <a:t>Premiers changements initiés à Aix-les-Bains avec un séjour des jeunes revisité, dont le bilan est très positif.</a:t>
            </a:r>
          </a:p>
          <a:p>
            <a:pPr lvl="1"/>
            <a:endParaRPr lang="fr-FR" dirty="0"/>
          </a:p>
          <a:p>
            <a:r>
              <a:rPr lang="fr-FR" dirty="0" smtClean="0"/>
              <a:t>Renouvellement de la convention</a:t>
            </a:r>
            <a:endParaRPr lang="fr-FR" dirty="0"/>
          </a:p>
          <a:p>
            <a:pPr lvl="1">
              <a:buNone/>
            </a:pPr>
            <a:r>
              <a:rPr lang="fr-FR" dirty="0" smtClean="0"/>
              <a:t>Il est en très bonne voie, la signature devrait avoir lieu dans les prochaines semaines.</a:t>
            </a:r>
            <a:endParaRPr lang="fr-FR" dirty="0"/>
          </a:p>
          <a:p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xmlns="" val="1411611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F9446226-A354-000F-B9FC-ACE0FC9E3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DEUX GROS PROJETS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74CDD74F-5F8E-CF7A-E117-512551BB7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9150" y="1844675"/>
            <a:ext cx="10515600" cy="4832350"/>
          </a:xfrm>
        </p:spPr>
        <p:txBody>
          <a:bodyPr>
            <a:normAutofit/>
          </a:bodyPr>
          <a:lstStyle/>
          <a:p>
            <a:r>
              <a:rPr lang="fr-FR" dirty="0" smtClean="0"/>
              <a:t>Le concours de Scrabble scolaire</a:t>
            </a:r>
            <a:endParaRPr lang="fr-FR" dirty="0"/>
          </a:p>
          <a:p>
            <a:pPr lvl="1"/>
            <a:r>
              <a:rPr lang="fr-FR" dirty="0" smtClean="0"/>
              <a:t>Les chiffres de participation ne sont pas encore connus mais semblent en nette hausse</a:t>
            </a:r>
          </a:p>
          <a:p>
            <a:pPr lvl="1"/>
            <a:r>
              <a:rPr lang="fr-FR" dirty="0" smtClean="0"/>
              <a:t>Finale à Paris le 3 juin, avec une inquiétude sur le lieu</a:t>
            </a:r>
          </a:p>
          <a:p>
            <a:pPr lvl="1">
              <a:buNone/>
            </a:pPr>
            <a:endParaRPr lang="fr-FR" dirty="0"/>
          </a:p>
          <a:p>
            <a:r>
              <a:rPr lang="fr-FR" dirty="0" smtClean="0"/>
              <a:t>Les Championnats de France Jeunes</a:t>
            </a:r>
            <a:endParaRPr lang="fr-FR" dirty="0"/>
          </a:p>
          <a:p>
            <a:pPr lvl="1"/>
            <a:r>
              <a:rPr lang="fr-FR" dirty="0" smtClean="0"/>
              <a:t>Ils auront lieu à Saint-Sébastien-sur-Loire du 21 au 24 avril.</a:t>
            </a:r>
          </a:p>
          <a:p>
            <a:pPr lvl="1"/>
            <a:r>
              <a:rPr lang="fr-FR" dirty="0" smtClean="0"/>
              <a:t>Préparation en cours, le projet sera présenté en détail lors de la réunion avec les délégués scolaires du 28 janvier.</a:t>
            </a:r>
          </a:p>
          <a:p>
            <a:pPr lvl="1"/>
            <a:endParaRPr lang="fr-FR" dirty="0" smtClean="0"/>
          </a:p>
          <a:p>
            <a:pPr lvl="1"/>
            <a:endParaRPr lang="fr-FR" dirty="0" smtClean="0"/>
          </a:p>
          <a:p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xmlns="" val="263345190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171</Words>
  <Application>Microsoft Office PowerPoint</Application>
  <PresentationFormat>Personnalisé</PresentationFormat>
  <Paragraphs>19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3</vt:i4>
      </vt:variant>
    </vt:vector>
  </HeadingPairs>
  <TitlesOfParts>
    <vt:vector size="5" baseType="lpstr">
      <vt:lpstr>Thème Office</vt:lpstr>
      <vt:lpstr>Conception personnalisée</vt:lpstr>
      <vt:lpstr>CA des 7 et 8 Janvier 2023  </vt:lpstr>
      <vt:lpstr>DNSJS</vt:lpstr>
      <vt:lpstr>DEUX GROS PROJETS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 des 7 et 8 Janvier 2023</dc:title>
  <dc:creator>COUVREUR Christian</dc:creator>
  <cp:lastModifiedBy>Utilisateur Windows</cp:lastModifiedBy>
  <cp:revision>13</cp:revision>
  <dcterms:created xsi:type="dcterms:W3CDTF">2023-01-05T14:23:27Z</dcterms:created>
  <dcterms:modified xsi:type="dcterms:W3CDTF">2023-01-07T06:03:44Z</dcterms:modified>
</cp:coreProperties>
</file>