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3" r:id="rId5"/>
    <p:sldId id="258" r:id="rId6"/>
    <p:sldId id="262" r:id="rId7"/>
    <p:sldId id="259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15ABD-108F-AFF4-C360-26649AB76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65E4CC-9C9C-1A79-654A-B1E0B2B55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F9DA3C-3685-0CF5-0C12-AFD739F0AC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1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CA des 7 et 8 janvier 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BF324A-AE81-994B-8B80-E7E71320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0625"/>
            <a:ext cx="4114800" cy="365125"/>
          </a:xfrm>
        </p:spPr>
        <p:txBody>
          <a:bodyPr/>
          <a:lstStyle/>
          <a:p>
            <a:r>
              <a:rPr lang="fr-FR" dirty="0"/>
              <a:t>Organisation, Premières Actions, Indicateurs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2AAF6-3055-76CB-33C1-9CF1DC42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65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681D3-6C1A-1BB6-B175-B5D27D81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206458-F7A1-C706-4389-A949025A6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36E030-3A51-4B84-3A92-DEDA8658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A298C3-1D10-5BA1-107B-79B3D425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056D03-5733-352D-799A-1E923514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64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ECB463-4077-C019-58EA-4548574E6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6561B9-1D19-1730-83ED-0FC11A83A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7F2B0F-2E13-3AD7-FDB7-1D1CC4EF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C1E54A-083B-3086-986B-A69C5C7D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70F30A-4E1A-6D62-6C58-826D3697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23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9D3E6-60B5-6526-C93A-D052D65AC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55B436-13D2-CA08-05D6-5FD9287C8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943E73-83BA-6C50-7E59-D3DAE04E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B8596-7044-6CA1-7C6A-24E35178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C2A14F-BDD5-CDC9-13FB-16C52EBE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92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3F6717-238F-E74F-F940-7178AB60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0117F7-F2D3-0CB8-8AF6-1E02ED629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56A9C3-9BBB-089C-834F-9370564E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F0D5B2-096F-0BA2-2525-CCCE46B7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248ADE-CC91-C72F-179D-2E4EF453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7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F0F18A-2BD3-1916-C941-8D1B3E2DD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A16624-EB31-AF80-9F90-6270C2AA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B455FB-0334-F7AC-9254-0DAF3CB5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3A0EAF-F588-0C53-5B35-A4CDEED4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42BD12-1E6F-5618-2FE6-F8A3FBE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674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E386A-E7D3-7498-509D-0A640BDA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54B22E-2414-4FB8-D43A-7161EC0D3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D52972-95BA-84E2-34DF-BF35DA2AA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0DE45D-5F04-AF0B-9726-CA013DC3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FFA4CA-531B-63FF-D673-FCE31A6B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3EF4E8-8F82-E983-CA1D-B002BD6A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357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BC9AE1-0DA3-3FB2-D5C3-839E465C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BFFD20-8327-723A-E774-221822CF3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DFDD66-4F58-DA4B-6431-BE8CBC0F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E60E99-9912-D323-E1F3-285AFEADE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09C2AF-7F36-55DF-0568-C8CA40B4F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D1E242-71E9-BF62-ABF5-5B853AEB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077FA1-0491-399D-39F9-41C2523C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2606C6-0470-18AA-9FA7-EB482A3A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049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82A42-6EB3-3396-14DB-4277DB1D1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D73315-7F44-C4BA-9A50-229396A7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19D932-9920-54B7-785B-97F5B901A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F14E0D-73A4-CCE4-A57A-6A061A6D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487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B49547-CF3B-C38C-8917-326089AE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62105DC-F5A5-C987-626E-EDD8F6C6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E3FFE9-97C6-6981-1F1E-E0D20A25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562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D780F-8AEB-16A2-A5F6-CBEC734C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9E2F5A-D743-61C3-8E09-41371FEED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671407-94DB-B859-24E5-111393A90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A434A8-F7A3-4EF0-C5E4-483F20E8C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F6DD34-7273-6D75-76EF-9B9946CA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005C34-7349-2358-2E35-04D04E70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66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72AA09-B246-9F10-DF70-B326702E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AE8198-5150-6E82-348C-B8160CEAF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969244-10B6-2347-A913-DBE909C4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19B93E-D64C-3CAA-0042-A1934759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16CD46-6999-9019-E545-1AE1026A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143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A1815-7F8D-1081-06F1-9E888C0FF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0DFB9B-515C-30CF-C936-FDBFB9440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7E6733-7906-55A9-350A-298A2712C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7CF9C9-4975-A028-3E1E-5EC20775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7501EA-3170-191D-B102-F24714A1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9AC999-63D1-5F80-F999-48C017BEA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174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AC657-7879-DABA-2DE7-10403D7C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DB90A1-FA98-E96C-7C26-259040F47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C51A89-1977-D344-FC58-0008B535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F75BA8-8D8A-3E41-1B5C-46CDECE0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EC10FC-49B7-2B99-D888-66A95F66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944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318528-3864-FAF5-854B-F1787DE6E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27ECCA-5FC0-3149-B8AE-52AE66815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A7FD6C-6733-AF38-8C27-426F6F7F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9360DF-8705-37E7-B33E-3486126E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0AEDB3-0C20-7368-9E0D-DACEDB27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40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FF8FC-E842-0ABF-6334-BBCA2A1B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BB9182-66C3-7719-E241-C82F3CD4B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CF6F37-2063-6A1C-CD13-F13A690B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EB0240-E27E-B530-F4B7-458BB725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E73E4-D87F-8D82-B492-9DEC6DC4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56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0B2F28-4B4C-EB14-7D3E-E3FF7C95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CD586B-24EB-D475-4FA0-DF674914F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B6C8E2-2B3E-8870-9409-9DC3D317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50157B-1EAB-164C-6A04-8A970568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60671A-B41A-0897-B779-897662D5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E19099-AF95-8085-C478-32DD3D58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50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F05D4-F37A-F340-3647-DA232588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39EB65-90E0-D34C-26F1-607AEC0E4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1596D5-BDE3-DE62-1AAA-8365E620E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04CD5-8E50-69DD-6E00-67728C8CA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DA82C9-B0A2-0A8D-4616-97B007E5E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832406-02AE-E786-FB61-236EB5C0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39558F-9F86-BFDC-4D48-214DF81C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B4E006-F8C7-F41B-E65C-C95C61A2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81C6A3-450C-6D93-15D8-B78891E8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C9BFD2-E763-1A6E-CE11-8F49A7539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CC0E28-1304-F2D2-F2EA-4732376C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2C9161-7336-5B2A-56C4-FF4F221B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73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109DF7-A9B5-2DFB-910D-45B95C81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8846915-6648-B9A3-8E71-5D7B2242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60C82D-E66C-0CF3-9E11-B6E10A25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17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397B-BD00-F6E8-B9FB-F3F9DFA6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1D30FC-0A80-702B-756C-042B8F219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EF0E9D-1D3C-36E6-9778-1CA1AB8E1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CF8D2F-BD39-B5F5-B4B5-462E2B11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661B4D-E4DB-72DC-F745-9B4FD1E0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15CF54-542E-EE55-314C-D94CFBE4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48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F80CB2-5D20-72F1-2645-81483D4B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461A8B-E63D-ADBF-D5EA-8922322D1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45A7E6-A95E-68AE-EC09-38D9F4742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8292BE-ADCE-5137-A34F-EB2EDD82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E55975-6DE6-FCDC-31DB-7005D670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989BEF-6B8C-667B-D9BF-72A2776F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20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546A05-4184-F769-8995-4A1B820E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C10267-74F1-B5AA-DF88-9A387F9CC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259ED3-24A7-ECCC-E078-B984EEB11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1D35C5-B23E-DF1C-2D81-8496C1267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3F473E-350C-B600-189B-FAEC7693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6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A3CE38-D510-06E1-AAB9-363717C9C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C7DCD9-C433-C202-0232-F906BDB4A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2E7971-02BE-0BEE-0084-7D11303B0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9CBE1D-718E-607B-CCD9-954A15887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94BA5C-15A6-E8AB-F812-CC31E5975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5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BE1F1B-D61D-5421-3C45-53DB2DC66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 des 7 et 8 Janvier 2023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588936-4646-4F08-6335-9F18CCCC7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1175" y="436006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- Nouvelle organisation mise en place au sein du Bureau Directeur et avec les Salariés</a:t>
            </a:r>
          </a:p>
          <a:p>
            <a:r>
              <a:rPr lang="fr-FR" dirty="0"/>
              <a:t>- Premières actions mises en œuvre et à venir</a:t>
            </a:r>
          </a:p>
          <a:p>
            <a:r>
              <a:rPr lang="fr-FR" dirty="0"/>
              <a:t>- Indicateurs clés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0BC16A17-8EDB-4F5F-B08B-D2E66184A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5" y="2800350"/>
            <a:ext cx="27622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(1/2)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Réunions de travail au sein du Bureau Fédéral</a:t>
            </a:r>
          </a:p>
          <a:p>
            <a:pPr lvl="1"/>
            <a:r>
              <a:rPr lang="fr-FR" dirty="0"/>
              <a:t>Tous les lundis à 20h en visioconférence, pour faire un bilan de la semaine précédente, pour identifier tous les nouveaux sujets, pour aborder les sujets prioritaires à traiter et planifier les travaux de la semaine à venir (voire au-delà)</a:t>
            </a:r>
          </a:p>
          <a:p>
            <a:pPr lvl="1"/>
            <a:r>
              <a:rPr lang="fr-FR" dirty="0"/>
              <a:t>Tous les mercredis à 20h en visioconférence, pour zoomer sur un sujet en particulier et le traiter « à fond »</a:t>
            </a:r>
          </a:p>
          <a:p>
            <a:pPr lvl="1"/>
            <a:endParaRPr lang="fr-FR" dirty="0"/>
          </a:p>
          <a:p>
            <a:r>
              <a:rPr lang="fr-FR" dirty="0"/>
              <a:t>Réunions de travail avec les Salariés</a:t>
            </a:r>
          </a:p>
          <a:p>
            <a:pPr lvl="1"/>
            <a:r>
              <a:rPr lang="fr-FR" dirty="0"/>
              <a:t>Tous les lundis vers midi, en conférence téléphonique, avec tous les Salariés, Jean-Marc et Christian</a:t>
            </a:r>
          </a:p>
          <a:p>
            <a:pPr lvl="1"/>
            <a:r>
              <a:rPr lang="fr-FR" dirty="0"/>
              <a:t>Séminaire commun Bureau Fédéral/Salariés organisé les 7 et 8 décembre 2022</a:t>
            </a:r>
          </a:p>
          <a:p>
            <a:pPr lvl="2"/>
            <a:r>
              <a:rPr lang="fr-FR" dirty="0"/>
              <a:t>Souhait du personnel d’avoir un représentant à chaque CA avec droit de vote</a:t>
            </a:r>
          </a:p>
          <a:p>
            <a:pPr lvl="1"/>
            <a:r>
              <a:rPr lang="fr-FR" dirty="0"/>
              <a:t>Réunions au cas par cas pour impliquer les salariés dans les propositions d’évolutions que nous allons soumettre à chaque CA</a:t>
            </a:r>
          </a:p>
        </p:txBody>
      </p:sp>
    </p:spTree>
    <p:extLst>
      <p:ext uri="{BB962C8B-B14F-4D97-AF65-F5344CB8AC3E}">
        <p14:creationId xmlns:p14="http://schemas.microsoft.com/office/powerpoint/2010/main" val="2383602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(2/2)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Autres réunions de travail (en visioconférence ou en présentiel)</a:t>
            </a:r>
          </a:p>
          <a:p>
            <a:pPr lvl="1"/>
            <a:r>
              <a:rPr lang="fr-FR" dirty="0"/>
              <a:t>Tous les vendredis à 21h en visioconférence avec les acteurs de la DNSC</a:t>
            </a:r>
          </a:p>
          <a:p>
            <a:pPr lvl="1"/>
            <a:r>
              <a:rPr lang="fr-FR" dirty="0"/>
              <a:t>Au cas par cas, en fonction des besoins, en interne : points DNSJS, réunions de travail pour la réorganisation du CNE, premiers cadrages des commissions,  …</a:t>
            </a:r>
          </a:p>
          <a:p>
            <a:pPr lvl="1"/>
            <a:r>
              <a:rPr lang="fr-FR" dirty="0"/>
              <a:t>Au cas par cas, en fonction des besoins, en externe : partenariats </a:t>
            </a:r>
          </a:p>
          <a:p>
            <a:pPr marL="457200" lvl="1" indent="0">
              <a:buNone/>
            </a:pPr>
            <a:r>
              <a:rPr lang="fr-FR" dirty="0"/>
              <a:t> (</a:t>
            </a:r>
            <a:r>
              <a:rPr lang="fr-FR" dirty="0" err="1"/>
              <a:t>Solikend</a:t>
            </a:r>
            <a:r>
              <a:rPr lang="fr-FR" dirty="0"/>
              <a:t>, Colosse Aux Pieds d’Argile, Ministère de l’Education Nationale, Ministère des Sports, Larousse, Villages Vacances, …), consultations du marché/appels d’offres, relations avec la Presse (Notre Temps, L’Express, …)</a:t>
            </a:r>
          </a:p>
        </p:txBody>
      </p:sp>
    </p:spTree>
    <p:extLst>
      <p:ext uri="{BB962C8B-B14F-4D97-AF65-F5344CB8AC3E}">
        <p14:creationId xmlns:p14="http://schemas.microsoft.com/office/powerpoint/2010/main" val="162639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Premières actions mises en œuvre</a:t>
            </a:r>
            <a:br>
              <a:rPr lang="fr-FR" dirty="0"/>
            </a:br>
            <a:r>
              <a:rPr lang="fr-FR" sz="2800" i="1" dirty="0"/>
              <a:t>Au-delà des travaux déjà présentés lors de l’AG d’octobre 2022, et cités précédemment</a:t>
            </a:r>
            <a:endParaRPr lang="fr-FR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Poursuite de la réflexion sur la redynamisation des Festivals à venir, sur le cadrage et l’adaptation de leurs organisations, et sur l’optimisation de leur arbitrage</a:t>
            </a:r>
          </a:p>
          <a:p>
            <a:pPr lvl="1"/>
            <a:r>
              <a:rPr lang="fr-FR" dirty="0"/>
              <a:t>Définition de nouvelles règles d’arbitrage (en matière d’organisation)</a:t>
            </a:r>
          </a:p>
          <a:p>
            <a:pPr lvl="1"/>
            <a:r>
              <a:rPr lang="fr-FR" dirty="0"/>
              <a:t>Initialisation de relations avec l’Association des Commerçants de Vichy</a:t>
            </a:r>
          </a:p>
          <a:p>
            <a:pPr lvl="1"/>
            <a:endParaRPr lang="fr-FR" dirty="0"/>
          </a:p>
          <a:p>
            <a:r>
              <a:rPr lang="fr-FR" dirty="0"/>
              <a:t>Championnat de France</a:t>
            </a:r>
          </a:p>
          <a:p>
            <a:pPr lvl="1"/>
            <a:r>
              <a:rPr lang="fr-FR" dirty="0"/>
              <a:t>Adaptation  de l’édition 2023 en regard des conditions d’accueil à Bourges</a:t>
            </a:r>
          </a:p>
          <a:p>
            <a:pPr lvl="1"/>
            <a:r>
              <a:rPr lang="fr-FR" dirty="0"/>
              <a:t>Création du Championnat de France des Séries 4</a:t>
            </a:r>
          </a:p>
          <a:p>
            <a:pPr lvl="1"/>
            <a:r>
              <a:rPr lang="fr-FR" dirty="0"/>
              <a:t>Préparation de propositions d’évolutions pour les différentes finales soumises au présent CA</a:t>
            </a:r>
          </a:p>
          <a:p>
            <a:pPr lvl="1"/>
            <a:endParaRPr lang="fr-FR" dirty="0"/>
          </a:p>
          <a:p>
            <a:r>
              <a:rPr lang="fr-FR" dirty="0"/>
              <a:t>Cadrage de l’organisation des Directions et Commissions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662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Principales actions à venir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 fontScale="92500"/>
          </a:bodyPr>
          <a:lstStyle/>
          <a:p>
            <a:r>
              <a:rPr lang="fr-FR" dirty="0"/>
              <a:t>Démarrage des actions clés de communication avec le concours d’</a:t>
            </a:r>
            <a:r>
              <a:rPr lang="fr-FR" dirty="0" err="1"/>
              <a:t>Originis</a:t>
            </a:r>
            <a:endParaRPr lang="fr-FR" dirty="0"/>
          </a:p>
          <a:p>
            <a:r>
              <a:rPr lang="fr-FR" dirty="0"/>
              <a:t>Déclinaison du partenariat avec Colosse aux Pieds d’Argile sur le terrain</a:t>
            </a:r>
          </a:p>
          <a:p>
            <a:r>
              <a:rPr lang="fr-FR" dirty="0"/>
              <a:t>Poursuite de la mise en œuvre des Partenariats initialisés et (re)mise en œuvre d’autres Partenariats utiles (poursuite des mises à jour de conventions avec les Villages-Vacances, …)</a:t>
            </a:r>
          </a:p>
          <a:p>
            <a:r>
              <a:rPr lang="fr-FR" dirty="0"/>
              <a:t>Priorisation des sujets informatiques : sortie de la nouvelle version de </a:t>
            </a:r>
            <a:r>
              <a:rPr lang="fr-FR" dirty="0" err="1"/>
              <a:t>Classijeu</a:t>
            </a:r>
            <a:r>
              <a:rPr lang="fr-FR" dirty="0"/>
              <a:t> sur tablettes et téléphones, Utilisation opérationnelle de </a:t>
            </a:r>
            <a:r>
              <a:rPr lang="fr-FR" dirty="0" err="1"/>
              <a:t>Duplitop</a:t>
            </a:r>
            <a:r>
              <a:rPr lang="fr-FR" dirty="0"/>
              <a:t> 8 et correction des derniers bugs pour généralisation, automatisation de processus (prise de licences en ligne, génération de factures, accélération des mises en lignes de résultats…)</a:t>
            </a:r>
          </a:p>
          <a:p>
            <a:r>
              <a:rPr lang="fr-FR" dirty="0"/>
              <a:t>Réflexion sur la limitation du droit d’utilisation de </a:t>
            </a:r>
            <a:r>
              <a:rPr lang="fr-FR" dirty="0" err="1"/>
              <a:t>Duplitop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710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Indicateurs (1/3)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1D74D71-5013-DCB8-12F1-4ACBF7861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040" y="1411279"/>
            <a:ext cx="7559040" cy="113357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4241EDE-559A-3D19-8D4D-EDDA36A50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040" y="2514186"/>
            <a:ext cx="7691120" cy="390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8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Indicateurs (2/3)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1D74D71-5013-DCB8-12F1-4ACBF7861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040" y="1411279"/>
            <a:ext cx="7559040" cy="113357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868B61D-28F7-9F55-3E5E-4A1E45F47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840" y="2544850"/>
            <a:ext cx="7605442" cy="420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5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Indicateurs (3/3)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5F9981-B57D-064C-C0CA-063A05B78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37495"/>
            <a:ext cx="10190480" cy="485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55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Traitement des licences en Z00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/>
          </a:bodyPr>
          <a:lstStyle/>
          <a:p>
            <a:r>
              <a:rPr lang="fr-FR" dirty="0"/>
              <a:t>Zoom sur les licenciés Z00 à date</a:t>
            </a:r>
          </a:p>
          <a:p>
            <a:pPr lvl="1"/>
            <a:r>
              <a:rPr lang="fr-FR" i="1" dirty="0"/>
              <a:t>Présentation de la liste</a:t>
            </a:r>
          </a:p>
          <a:p>
            <a:r>
              <a:rPr lang="fr-FR" dirty="0"/>
              <a:t>Proposition de décisions</a:t>
            </a:r>
          </a:p>
          <a:p>
            <a:pPr lvl="1"/>
            <a:r>
              <a:rPr lang="fr-FR" dirty="0"/>
              <a:t>Envoi de la liste des licenciés concernés à chaque Comité d’appartenance, pour prise de contact</a:t>
            </a:r>
          </a:p>
          <a:p>
            <a:pPr lvl="1"/>
            <a:r>
              <a:rPr lang="fr-FR" dirty="0"/>
              <a:t>Suppression sur le site fédéral de la possibilité de ne pouvoir être recontacté d’emblée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2620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Office PowerPoint</Application>
  <PresentationFormat>Grand écran</PresentationFormat>
  <Paragraphs>48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Conception personnalisée</vt:lpstr>
      <vt:lpstr>CA des 7 et 8 Janvier 2023  </vt:lpstr>
      <vt:lpstr>Organisation (1/2)</vt:lpstr>
      <vt:lpstr>Organisation (2/2)</vt:lpstr>
      <vt:lpstr>Premières actions mises en œuvre Au-delà des travaux déjà présentés lors de l’AG d’octobre 2022, et cités précédemment</vt:lpstr>
      <vt:lpstr>Principales actions à venir</vt:lpstr>
      <vt:lpstr>Indicateurs (1/3)</vt:lpstr>
      <vt:lpstr>Indicateurs (2/3)</vt:lpstr>
      <vt:lpstr>Indicateurs (3/3)</vt:lpstr>
      <vt:lpstr>Traitement des licences en Z00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des 7 et 8 Janvier 2023  </dc:title>
  <dc:creator>COUVREUR Christian</dc:creator>
  <cp:lastModifiedBy>COUVREUR Christian</cp:lastModifiedBy>
  <cp:revision>17</cp:revision>
  <dcterms:created xsi:type="dcterms:W3CDTF">2023-01-05T14:23:27Z</dcterms:created>
  <dcterms:modified xsi:type="dcterms:W3CDTF">2023-01-06T16:19:36Z</dcterms:modified>
</cp:coreProperties>
</file>