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9" r:id="rId2"/>
    <p:sldId id="262" r:id="rId3"/>
    <p:sldId id="263" r:id="rId4"/>
    <p:sldId id="305" r:id="rId5"/>
    <p:sldId id="301" r:id="rId6"/>
    <p:sldId id="302" r:id="rId7"/>
    <p:sldId id="303" r:id="rId8"/>
    <p:sldId id="304" r:id="rId9"/>
    <p:sldId id="306" r:id="rId10"/>
    <p:sldId id="307" r:id="rId11"/>
    <p:sldId id="308" r:id="rId12"/>
    <p:sldId id="299" r:id="rId13"/>
    <p:sldId id="309" r:id="rId14"/>
    <p:sldId id="310" r:id="rId15"/>
    <p:sldId id="311" r:id="rId16"/>
    <p:sldId id="298" r:id="rId17"/>
    <p:sldId id="292" r:id="rId18"/>
    <p:sldId id="312" r:id="rId19"/>
    <p:sldId id="313" r:id="rId20"/>
    <p:sldId id="314" r:id="rId21"/>
    <p:sldId id="275" r:id="rId22"/>
    <p:sldId id="291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1CB5D5-11B9-4A99-9289-756D01EEF85F}" v="62" dt="2023-01-06T15:46:32.5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9" d="100"/>
          <a:sy n="79" d="100"/>
        </p:scale>
        <p:origin x="48" y="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e Jeanneret" userId="8e17587b00fe6c30" providerId="LiveId" clId="{811CB5D5-11B9-4A99-9289-756D01EEF85F}"/>
    <pc:docChg chg="undo redo custSel addSld delSld modSld sldOrd">
      <pc:chgData name="Patrice Jeanneret" userId="8e17587b00fe6c30" providerId="LiveId" clId="{811CB5D5-11B9-4A99-9289-756D01EEF85F}" dt="2023-01-06T15:46:32.513" v="6100"/>
      <pc:docMkLst>
        <pc:docMk/>
      </pc:docMkLst>
      <pc:sldChg chg="del">
        <pc:chgData name="Patrice Jeanneret" userId="8e17587b00fe6c30" providerId="LiveId" clId="{811CB5D5-11B9-4A99-9289-756D01EEF85F}" dt="2023-01-04T13:44:23.950" v="293" actId="47"/>
        <pc:sldMkLst>
          <pc:docMk/>
          <pc:sldMk cId="1478391636" sldId="261"/>
        </pc:sldMkLst>
      </pc:sldChg>
      <pc:sldChg chg="modSp mod">
        <pc:chgData name="Patrice Jeanneret" userId="8e17587b00fe6c30" providerId="LiveId" clId="{811CB5D5-11B9-4A99-9289-756D01EEF85F}" dt="2023-01-04T13:33:50.497" v="29" actId="20577"/>
        <pc:sldMkLst>
          <pc:docMk/>
          <pc:sldMk cId="1227822808" sldId="262"/>
        </pc:sldMkLst>
        <pc:spChg chg="mod">
          <ac:chgData name="Patrice Jeanneret" userId="8e17587b00fe6c30" providerId="LiveId" clId="{811CB5D5-11B9-4A99-9289-756D01EEF85F}" dt="2023-01-04T13:33:50.497" v="29" actId="20577"/>
          <ac:spMkLst>
            <pc:docMk/>
            <pc:sldMk cId="1227822808" sldId="262"/>
            <ac:spMk id="5" creationId="{F8BFD7D4-4441-4B47-A4F1-DC4AB62B3805}"/>
          </ac:spMkLst>
        </pc:spChg>
      </pc:sldChg>
      <pc:sldChg chg="addSp modSp mod">
        <pc:chgData name="Patrice Jeanneret" userId="8e17587b00fe6c30" providerId="LiveId" clId="{811CB5D5-11B9-4A99-9289-756D01EEF85F}" dt="2023-01-06T15:40:47.439" v="6012" actId="20577"/>
        <pc:sldMkLst>
          <pc:docMk/>
          <pc:sldMk cId="3249778250" sldId="263"/>
        </pc:sldMkLst>
        <pc:spChg chg="add mod">
          <ac:chgData name="Patrice Jeanneret" userId="8e17587b00fe6c30" providerId="LiveId" clId="{811CB5D5-11B9-4A99-9289-756D01EEF85F}" dt="2023-01-04T13:43:59.012" v="292" actId="164"/>
          <ac:spMkLst>
            <pc:docMk/>
            <pc:sldMk cId="3249778250" sldId="263"/>
            <ac:spMk id="2" creationId="{61BF10C6-C63D-4BE2-E5FC-F44AAFD64FBA}"/>
          </ac:spMkLst>
        </pc:spChg>
        <pc:spChg chg="mod">
          <ac:chgData name="Patrice Jeanneret" userId="8e17587b00fe6c30" providerId="LiveId" clId="{811CB5D5-11B9-4A99-9289-756D01EEF85F}" dt="2023-01-06T15:40:47.439" v="6012" actId="20577"/>
          <ac:spMkLst>
            <pc:docMk/>
            <pc:sldMk cId="3249778250" sldId="263"/>
            <ac:spMk id="5" creationId="{F8BFD7D4-4441-4B47-A4F1-DC4AB62B3805}"/>
          </ac:spMkLst>
        </pc:spChg>
        <pc:grpChg chg="add mod">
          <ac:chgData name="Patrice Jeanneret" userId="8e17587b00fe6c30" providerId="LiveId" clId="{811CB5D5-11B9-4A99-9289-756D01EEF85F}" dt="2023-01-04T13:43:59.012" v="292" actId="164"/>
          <ac:grpSpMkLst>
            <pc:docMk/>
            <pc:sldMk cId="3249778250" sldId="263"/>
            <ac:grpSpMk id="3" creationId="{B3D43219-C6C7-A1A5-79A0-967DF293C1AA}"/>
          </ac:grpSpMkLst>
        </pc:grpChg>
      </pc:sldChg>
      <pc:sldChg chg="del">
        <pc:chgData name="Patrice Jeanneret" userId="8e17587b00fe6c30" providerId="LiveId" clId="{811CB5D5-11B9-4A99-9289-756D01EEF85F}" dt="2023-01-04T14:54:15.040" v="594" actId="47"/>
        <pc:sldMkLst>
          <pc:docMk/>
          <pc:sldMk cId="4272743052" sldId="267"/>
        </pc:sldMkLst>
      </pc:sldChg>
      <pc:sldChg chg="del">
        <pc:chgData name="Patrice Jeanneret" userId="8e17587b00fe6c30" providerId="LiveId" clId="{811CB5D5-11B9-4A99-9289-756D01EEF85F}" dt="2023-01-04T14:54:18.085" v="595" actId="47"/>
        <pc:sldMkLst>
          <pc:docMk/>
          <pc:sldMk cId="435909764" sldId="271"/>
        </pc:sldMkLst>
      </pc:sldChg>
      <pc:sldChg chg="modSp mod">
        <pc:chgData name="Patrice Jeanneret" userId="8e17587b00fe6c30" providerId="LiveId" clId="{811CB5D5-11B9-4A99-9289-756D01EEF85F}" dt="2023-01-06T15:42:18.477" v="6040" actId="20577"/>
        <pc:sldMkLst>
          <pc:docMk/>
          <pc:sldMk cId="4189105967" sldId="275"/>
        </pc:sldMkLst>
        <pc:spChg chg="mod">
          <ac:chgData name="Patrice Jeanneret" userId="8e17587b00fe6c30" providerId="LiveId" clId="{811CB5D5-11B9-4A99-9289-756D01EEF85F}" dt="2023-01-06T15:42:18.477" v="6040" actId="20577"/>
          <ac:spMkLst>
            <pc:docMk/>
            <pc:sldMk cId="4189105967" sldId="275"/>
            <ac:spMk id="3" creationId="{07FB3EA3-3E2D-4BA1-95DA-AE6987BDD886}"/>
          </ac:spMkLst>
        </pc:spChg>
      </pc:sldChg>
      <pc:sldChg chg="modSp mod">
        <pc:chgData name="Patrice Jeanneret" userId="8e17587b00fe6c30" providerId="LiveId" clId="{811CB5D5-11B9-4A99-9289-756D01EEF85F}" dt="2023-01-06T15:42:49.569" v="6041" actId="6549"/>
        <pc:sldMkLst>
          <pc:docMk/>
          <pc:sldMk cId="222963853" sldId="291"/>
        </pc:sldMkLst>
        <pc:spChg chg="mod">
          <ac:chgData name="Patrice Jeanneret" userId="8e17587b00fe6c30" providerId="LiveId" clId="{811CB5D5-11B9-4A99-9289-756D01EEF85F}" dt="2023-01-06T15:42:49.569" v="6041" actId="6549"/>
          <ac:spMkLst>
            <pc:docMk/>
            <pc:sldMk cId="222963853" sldId="291"/>
            <ac:spMk id="4" creationId="{DA12F116-1531-46DD-A3A0-3873B7568F06}"/>
          </ac:spMkLst>
        </pc:spChg>
      </pc:sldChg>
      <pc:sldChg chg="addSp delSp modSp mod ord delAnim modAnim">
        <pc:chgData name="Patrice Jeanneret" userId="8e17587b00fe6c30" providerId="LiveId" clId="{811CB5D5-11B9-4A99-9289-756D01EEF85F}" dt="2023-01-06T15:46:32.513" v="6100"/>
        <pc:sldMkLst>
          <pc:docMk/>
          <pc:sldMk cId="2335594723" sldId="292"/>
        </pc:sldMkLst>
        <pc:spChg chg="mod">
          <ac:chgData name="Patrice Jeanneret" userId="8e17587b00fe6c30" providerId="LiveId" clId="{811CB5D5-11B9-4A99-9289-756D01EEF85F}" dt="2023-01-06T15:39:42.072" v="5982" actId="20577"/>
          <ac:spMkLst>
            <pc:docMk/>
            <pc:sldMk cId="2335594723" sldId="292"/>
            <ac:spMk id="4" creationId="{894306A4-F841-5FB4-6614-99513EDD3C14}"/>
          </ac:spMkLst>
        </pc:spChg>
        <pc:spChg chg="add mod">
          <ac:chgData name="Patrice Jeanneret" userId="8e17587b00fe6c30" providerId="LiveId" clId="{811CB5D5-11B9-4A99-9289-756D01EEF85F}" dt="2023-01-06T15:45:52.055" v="6097" actId="164"/>
          <ac:spMkLst>
            <pc:docMk/>
            <pc:sldMk cId="2335594723" sldId="292"/>
            <ac:spMk id="6" creationId="{4026A6AF-857D-5EA0-3350-952C917E4DDE}"/>
          </ac:spMkLst>
        </pc:spChg>
        <pc:spChg chg="mod">
          <ac:chgData name="Patrice Jeanneret" userId="8e17587b00fe6c30" providerId="LiveId" clId="{811CB5D5-11B9-4A99-9289-756D01EEF85F}" dt="2023-01-06T15:44:54.579" v="6080" actId="20577"/>
          <ac:spMkLst>
            <pc:docMk/>
            <pc:sldMk cId="2335594723" sldId="292"/>
            <ac:spMk id="12" creationId="{68B6AF2C-20AE-8F21-A2AE-521CA41314AF}"/>
          </ac:spMkLst>
        </pc:spChg>
        <pc:grpChg chg="add mod">
          <ac:chgData name="Patrice Jeanneret" userId="8e17587b00fe6c30" providerId="LiveId" clId="{811CB5D5-11B9-4A99-9289-756D01EEF85F}" dt="2023-01-06T15:45:52.055" v="6097" actId="164"/>
          <ac:grpSpMkLst>
            <pc:docMk/>
            <pc:sldMk cId="2335594723" sldId="292"/>
            <ac:grpSpMk id="8" creationId="{5FE214AA-15D7-C8B4-CE30-2687CC49284E}"/>
          </ac:grpSpMkLst>
        </pc:grpChg>
        <pc:grpChg chg="mod">
          <ac:chgData name="Patrice Jeanneret" userId="8e17587b00fe6c30" providerId="LiveId" clId="{811CB5D5-11B9-4A99-9289-756D01EEF85F}" dt="2023-01-06T15:45:52.055" v="6097" actId="164"/>
          <ac:grpSpMkLst>
            <pc:docMk/>
            <pc:sldMk cId="2335594723" sldId="292"/>
            <ac:grpSpMk id="17" creationId="{DE2DFD16-7A6A-19D5-7088-6A36CEF29BE2}"/>
          </ac:grpSpMkLst>
        </pc:grpChg>
        <pc:picChg chg="del">
          <ac:chgData name="Patrice Jeanneret" userId="8e17587b00fe6c30" providerId="LiveId" clId="{811CB5D5-11B9-4A99-9289-756D01EEF85F}" dt="2023-01-06T15:39:31.763" v="5973" actId="478"/>
          <ac:picMkLst>
            <pc:docMk/>
            <pc:sldMk cId="2335594723" sldId="292"/>
            <ac:picMk id="7" creationId="{F7472DF4-2DC8-FDEC-B8B2-05C74EA534D3}"/>
          </ac:picMkLst>
        </pc:picChg>
        <pc:picChg chg="mod">
          <ac:chgData name="Patrice Jeanneret" userId="8e17587b00fe6c30" providerId="LiveId" clId="{811CB5D5-11B9-4A99-9289-756D01EEF85F}" dt="2023-01-06T15:39:37.317" v="5974" actId="1076"/>
          <ac:picMkLst>
            <pc:docMk/>
            <pc:sldMk cId="2335594723" sldId="292"/>
            <ac:picMk id="9" creationId="{40B3629D-A943-D753-79E5-C40A26DDA27A}"/>
          </ac:picMkLst>
        </pc:picChg>
      </pc:sldChg>
      <pc:sldChg chg="del">
        <pc:chgData name="Patrice Jeanneret" userId="8e17587b00fe6c30" providerId="LiveId" clId="{811CB5D5-11B9-4A99-9289-756D01EEF85F}" dt="2023-01-04T14:54:20.936" v="596" actId="47"/>
        <pc:sldMkLst>
          <pc:docMk/>
          <pc:sldMk cId="683763219" sldId="293"/>
        </pc:sldMkLst>
      </pc:sldChg>
      <pc:sldChg chg="del">
        <pc:chgData name="Patrice Jeanneret" userId="8e17587b00fe6c30" providerId="LiveId" clId="{811CB5D5-11B9-4A99-9289-756D01EEF85F}" dt="2023-01-04T14:54:28.934" v="597" actId="47"/>
        <pc:sldMkLst>
          <pc:docMk/>
          <pc:sldMk cId="1270965331" sldId="294"/>
        </pc:sldMkLst>
      </pc:sldChg>
      <pc:sldChg chg="del">
        <pc:chgData name="Patrice Jeanneret" userId="8e17587b00fe6c30" providerId="LiveId" clId="{811CB5D5-11B9-4A99-9289-756D01EEF85F}" dt="2023-01-04T14:56:37.627" v="598" actId="47"/>
        <pc:sldMkLst>
          <pc:docMk/>
          <pc:sldMk cId="3962777203" sldId="295"/>
        </pc:sldMkLst>
      </pc:sldChg>
      <pc:sldChg chg="del">
        <pc:chgData name="Patrice Jeanneret" userId="8e17587b00fe6c30" providerId="LiveId" clId="{811CB5D5-11B9-4A99-9289-756D01EEF85F}" dt="2023-01-06T14:51:08.667" v="2900" actId="47"/>
        <pc:sldMkLst>
          <pc:docMk/>
          <pc:sldMk cId="3783243017" sldId="296"/>
        </pc:sldMkLst>
      </pc:sldChg>
      <pc:sldChg chg="del">
        <pc:chgData name="Patrice Jeanneret" userId="8e17587b00fe6c30" providerId="LiveId" clId="{811CB5D5-11B9-4A99-9289-756D01EEF85F}" dt="2023-01-06T14:51:20.529" v="2901" actId="47"/>
        <pc:sldMkLst>
          <pc:docMk/>
          <pc:sldMk cId="3635159157" sldId="297"/>
        </pc:sldMkLst>
      </pc:sldChg>
      <pc:sldChg chg="addSp delSp modSp mod">
        <pc:chgData name="Patrice Jeanneret" userId="8e17587b00fe6c30" providerId="LiveId" clId="{811CB5D5-11B9-4A99-9289-756D01EEF85F}" dt="2023-01-06T14:50:54.930" v="2898" actId="1076"/>
        <pc:sldMkLst>
          <pc:docMk/>
          <pc:sldMk cId="177660384" sldId="298"/>
        </pc:sldMkLst>
        <pc:spChg chg="mod">
          <ac:chgData name="Patrice Jeanneret" userId="8e17587b00fe6c30" providerId="LiveId" clId="{811CB5D5-11B9-4A99-9289-756D01EEF85F}" dt="2023-01-06T14:50:37.023" v="2896"/>
          <ac:spMkLst>
            <pc:docMk/>
            <pc:sldMk cId="177660384" sldId="298"/>
            <ac:spMk id="2" creationId="{E4720350-8AD4-9E8A-FBB8-C2BEFF7B06E7}"/>
          </ac:spMkLst>
        </pc:spChg>
        <pc:spChg chg="mod">
          <ac:chgData name="Patrice Jeanneret" userId="8e17587b00fe6c30" providerId="LiveId" clId="{811CB5D5-11B9-4A99-9289-756D01EEF85F}" dt="2023-01-06T14:40:54.706" v="2757" actId="20577"/>
          <ac:spMkLst>
            <pc:docMk/>
            <pc:sldMk cId="177660384" sldId="298"/>
            <ac:spMk id="6" creationId="{ED880D7D-C10D-FA8E-DDBF-5F5BFAE07AFA}"/>
          </ac:spMkLst>
        </pc:spChg>
        <pc:picChg chg="add mod">
          <ac:chgData name="Patrice Jeanneret" userId="8e17587b00fe6c30" providerId="LiveId" clId="{811CB5D5-11B9-4A99-9289-756D01EEF85F}" dt="2023-01-06T14:50:54.930" v="2898" actId="1076"/>
          <ac:picMkLst>
            <pc:docMk/>
            <pc:sldMk cId="177660384" sldId="298"/>
            <ac:picMk id="4" creationId="{4A14774F-1E6D-E423-3F5A-72297BB6AEDF}"/>
          </ac:picMkLst>
        </pc:picChg>
        <pc:picChg chg="del">
          <ac:chgData name="Patrice Jeanneret" userId="8e17587b00fe6c30" providerId="LiveId" clId="{811CB5D5-11B9-4A99-9289-756D01EEF85F}" dt="2023-01-06T14:40:17.423" v="2750" actId="478"/>
          <ac:picMkLst>
            <pc:docMk/>
            <pc:sldMk cId="177660384" sldId="298"/>
            <ac:picMk id="5" creationId="{5B379177-2C8D-FBDA-8721-88F83D6C322F}"/>
          </ac:picMkLst>
        </pc:picChg>
      </pc:sldChg>
      <pc:sldChg chg="addSp delSp modSp mod delAnim">
        <pc:chgData name="Patrice Jeanneret" userId="8e17587b00fe6c30" providerId="LiveId" clId="{811CB5D5-11B9-4A99-9289-756D01EEF85F}" dt="2023-01-06T14:25:10.917" v="2106" actId="20577"/>
        <pc:sldMkLst>
          <pc:docMk/>
          <pc:sldMk cId="1666803991" sldId="299"/>
        </pc:sldMkLst>
        <pc:spChg chg="mod">
          <ac:chgData name="Patrice Jeanneret" userId="8e17587b00fe6c30" providerId="LiveId" clId="{811CB5D5-11B9-4A99-9289-756D01EEF85F}" dt="2023-01-05T14:14:40.311" v="1505" actId="113"/>
          <ac:spMkLst>
            <pc:docMk/>
            <pc:sldMk cId="1666803991" sldId="299"/>
            <ac:spMk id="2" creationId="{BD1DA231-E208-B618-14A3-7A11B25469F1}"/>
          </ac:spMkLst>
        </pc:spChg>
        <pc:spChg chg="add mod">
          <ac:chgData name="Patrice Jeanneret" userId="8e17587b00fe6c30" providerId="LiveId" clId="{811CB5D5-11B9-4A99-9289-756D01EEF85F}" dt="2023-01-06T14:25:10.917" v="2106" actId="20577"/>
          <ac:spMkLst>
            <pc:docMk/>
            <pc:sldMk cId="1666803991" sldId="299"/>
            <ac:spMk id="4" creationId="{CC10C386-60B4-0B90-C350-ED2879344616}"/>
          </ac:spMkLst>
        </pc:spChg>
        <pc:grpChg chg="del">
          <ac:chgData name="Patrice Jeanneret" userId="8e17587b00fe6c30" providerId="LiveId" clId="{811CB5D5-11B9-4A99-9289-756D01EEF85F}" dt="2023-01-05T14:14:15.335" v="1462" actId="478"/>
          <ac:grpSpMkLst>
            <pc:docMk/>
            <pc:sldMk cId="1666803991" sldId="299"/>
            <ac:grpSpMk id="7" creationId="{2779985D-DB5A-A067-3F58-8A1261B75A07}"/>
          </ac:grpSpMkLst>
        </pc:grpChg>
        <pc:picChg chg="mod">
          <ac:chgData name="Patrice Jeanneret" userId="8e17587b00fe6c30" providerId="LiveId" clId="{811CB5D5-11B9-4A99-9289-756D01EEF85F}" dt="2023-01-05T14:26:07.468" v="1898" actId="166"/>
          <ac:picMkLst>
            <pc:docMk/>
            <pc:sldMk cId="1666803991" sldId="299"/>
            <ac:picMk id="3" creationId="{211A8532-91AF-0F45-8103-A1B9C07F0E79}"/>
          </ac:picMkLst>
        </pc:picChg>
      </pc:sldChg>
      <pc:sldChg chg="del">
        <pc:chgData name="Patrice Jeanneret" userId="8e17587b00fe6c30" providerId="LiveId" clId="{811CB5D5-11B9-4A99-9289-756D01EEF85F}" dt="2023-01-06T14:51:03.045" v="2899" actId="47"/>
        <pc:sldMkLst>
          <pc:docMk/>
          <pc:sldMk cId="3893854531" sldId="300"/>
        </pc:sldMkLst>
      </pc:sldChg>
      <pc:sldChg chg="addSp delSp modSp add mod modAnim">
        <pc:chgData name="Patrice Jeanneret" userId="8e17587b00fe6c30" providerId="LiveId" clId="{811CB5D5-11B9-4A99-9289-756D01EEF85F}" dt="2023-01-04T14:06:19.323" v="466" actId="20577"/>
        <pc:sldMkLst>
          <pc:docMk/>
          <pc:sldMk cId="19269169" sldId="301"/>
        </pc:sldMkLst>
        <pc:spChg chg="mod">
          <ac:chgData name="Patrice Jeanneret" userId="8e17587b00fe6c30" providerId="LiveId" clId="{811CB5D5-11B9-4A99-9289-756D01EEF85F}" dt="2023-01-04T13:47:15.736" v="325" actId="20577"/>
          <ac:spMkLst>
            <pc:docMk/>
            <pc:sldMk cId="19269169" sldId="301"/>
            <ac:spMk id="5" creationId="{F8BFD7D4-4441-4B47-A4F1-DC4AB62B3805}"/>
          </ac:spMkLst>
        </pc:spChg>
        <pc:spChg chg="add mod">
          <ac:chgData name="Patrice Jeanneret" userId="8e17587b00fe6c30" providerId="LiveId" clId="{811CB5D5-11B9-4A99-9289-756D01EEF85F}" dt="2023-01-04T14:06:19.323" v="466" actId="20577"/>
          <ac:spMkLst>
            <pc:docMk/>
            <pc:sldMk cId="19269169" sldId="301"/>
            <ac:spMk id="6" creationId="{8403DC26-C26B-D6F0-E990-47D77CB6A2FB}"/>
          </ac:spMkLst>
        </pc:spChg>
        <pc:spChg chg="add mod">
          <ac:chgData name="Patrice Jeanneret" userId="8e17587b00fe6c30" providerId="LiveId" clId="{811CB5D5-11B9-4A99-9289-756D01EEF85F}" dt="2023-01-04T14:05:32.627" v="462" actId="12789"/>
          <ac:spMkLst>
            <pc:docMk/>
            <pc:sldMk cId="19269169" sldId="301"/>
            <ac:spMk id="11" creationId="{7A4CDEC2-D1DC-A04C-EB86-C52A329EA1F9}"/>
          </ac:spMkLst>
        </pc:spChg>
        <pc:grpChg chg="del">
          <ac:chgData name="Patrice Jeanneret" userId="8e17587b00fe6c30" providerId="LiveId" clId="{811CB5D5-11B9-4A99-9289-756D01EEF85F}" dt="2023-01-04T13:48:33.987" v="338" actId="478"/>
          <ac:grpSpMkLst>
            <pc:docMk/>
            <pc:sldMk cId="19269169" sldId="301"/>
            <ac:grpSpMk id="3" creationId="{B3D43219-C6C7-A1A5-79A0-967DF293C1AA}"/>
          </ac:grpSpMkLst>
        </pc:grpChg>
        <pc:picChg chg="add mod">
          <ac:chgData name="Patrice Jeanneret" userId="8e17587b00fe6c30" providerId="LiveId" clId="{811CB5D5-11B9-4A99-9289-756D01EEF85F}" dt="2023-01-04T14:03:37.525" v="424" actId="1076"/>
          <ac:picMkLst>
            <pc:docMk/>
            <pc:sldMk cId="19269169" sldId="301"/>
            <ac:picMk id="8" creationId="{80747F23-47C9-41DB-EAB2-30A03BC8DD42}"/>
          </ac:picMkLst>
        </pc:picChg>
        <pc:picChg chg="add mod">
          <ac:chgData name="Patrice Jeanneret" userId="8e17587b00fe6c30" providerId="LiveId" clId="{811CB5D5-11B9-4A99-9289-756D01EEF85F}" dt="2023-01-04T14:05:32.627" v="462" actId="12789"/>
          <ac:picMkLst>
            <pc:docMk/>
            <pc:sldMk cId="19269169" sldId="301"/>
            <ac:picMk id="10" creationId="{FC727E94-2034-8A47-6837-3E37AF176BA0}"/>
          </ac:picMkLst>
        </pc:picChg>
        <pc:picChg chg="del">
          <ac:chgData name="Patrice Jeanneret" userId="8e17587b00fe6c30" providerId="LiveId" clId="{811CB5D5-11B9-4A99-9289-756D01EEF85F}" dt="2023-01-04T13:46:33.203" v="311" actId="478"/>
          <ac:picMkLst>
            <pc:docMk/>
            <pc:sldMk cId="19269169" sldId="301"/>
            <ac:picMk id="1026" creationId="{0EE6DCBA-9486-423E-B7D8-278E6FD41930}"/>
          </ac:picMkLst>
        </pc:picChg>
      </pc:sldChg>
      <pc:sldChg chg="addSp delSp modSp add mod delAnim modAnim">
        <pc:chgData name="Patrice Jeanneret" userId="8e17587b00fe6c30" providerId="LiveId" clId="{811CB5D5-11B9-4A99-9289-756D01EEF85F}" dt="2023-01-04T14:13:26.687" v="489" actId="14100"/>
        <pc:sldMkLst>
          <pc:docMk/>
          <pc:sldMk cId="2154055668" sldId="302"/>
        </pc:sldMkLst>
        <pc:spChg chg="del">
          <ac:chgData name="Patrice Jeanneret" userId="8e17587b00fe6c30" providerId="LiveId" clId="{811CB5D5-11B9-4A99-9289-756D01EEF85F}" dt="2023-01-04T14:08:38.643" v="471" actId="478"/>
          <ac:spMkLst>
            <pc:docMk/>
            <pc:sldMk cId="2154055668" sldId="302"/>
            <ac:spMk id="11" creationId="{7A4CDEC2-D1DC-A04C-EB86-C52A329EA1F9}"/>
          </ac:spMkLst>
        </pc:spChg>
        <pc:picChg chg="add mod">
          <ac:chgData name="Patrice Jeanneret" userId="8e17587b00fe6c30" providerId="LiveId" clId="{811CB5D5-11B9-4A99-9289-756D01EEF85F}" dt="2023-01-04T14:13:20.246" v="488" actId="14100"/>
          <ac:picMkLst>
            <pc:docMk/>
            <pc:sldMk cId="2154055668" sldId="302"/>
            <ac:picMk id="3" creationId="{68499A3C-ED26-0820-E61C-C47C6F33CB25}"/>
          </ac:picMkLst>
        </pc:picChg>
        <pc:picChg chg="add mod">
          <ac:chgData name="Patrice Jeanneret" userId="8e17587b00fe6c30" providerId="LiveId" clId="{811CB5D5-11B9-4A99-9289-756D01EEF85F}" dt="2023-01-04T14:13:26.687" v="489" actId="14100"/>
          <ac:picMkLst>
            <pc:docMk/>
            <pc:sldMk cId="2154055668" sldId="302"/>
            <ac:picMk id="7" creationId="{A42D3F32-90D1-A456-DCC0-0803031A04B6}"/>
          </ac:picMkLst>
        </pc:picChg>
        <pc:picChg chg="del">
          <ac:chgData name="Patrice Jeanneret" userId="8e17587b00fe6c30" providerId="LiveId" clId="{811CB5D5-11B9-4A99-9289-756D01EEF85F}" dt="2023-01-04T14:08:31.155" v="469" actId="478"/>
          <ac:picMkLst>
            <pc:docMk/>
            <pc:sldMk cId="2154055668" sldId="302"/>
            <ac:picMk id="8" creationId="{80747F23-47C9-41DB-EAB2-30A03BC8DD42}"/>
          </ac:picMkLst>
        </pc:picChg>
        <pc:picChg chg="del">
          <ac:chgData name="Patrice Jeanneret" userId="8e17587b00fe6c30" providerId="LiveId" clId="{811CB5D5-11B9-4A99-9289-756D01EEF85F}" dt="2023-01-04T14:08:34.765" v="470" actId="478"/>
          <ac:picMkLst>
            <pc:docMk/>
            <pc:sldMk cId="2154055668" sldId="302"/>
            <ac:picMk id="10" creationId="{FC727E94-2034-8A47-6837-3E37AF176BA0}"/>
          </ac:picMkLst>
        </pc:picChg>
      </pc:sldChg>
      <pc:sldChg chg="addSp delSp modSp add mod delAnim modAnim">
        <pc:chgData name="Patrice Jeanneret" userId="8e17587b00fe6c30" providerId="LiveId" clId="{811CB5D5-11B9-4A99-9289-756D01EEF85F}" dt="2023-01-04T14:14:02.451" v="492"/>
        <pc:sldMkLst>
          <pc:docMk/>
          <pc:sldMk cId="2831639589" sldId="303"/>
        </pc:sldMkLst>
        <pc:picChg chg="mod">
          <ac:chgData name="Patrice Jeanneret" userId="8e17587b00fe6c30" providerId="LiveId" clId="{811CB5D5-11B9-4A99-9289-756D01EEF85F}" dt="2023-01-04T14:13:50.830" v="490" actId="14100"/>
          <ac:picMkLst>
            <pc:docMk/>
            <pc:sldMk cId="2831639589" sldId="303"/>
            <ac:picMk id="3" creationId="{68499A3C-ED26-0820-E61C-C47C6F33CB25}"/>
          </ac:picMkLst>
        </pc:picChg>
        <pc:picChg chg="add mod">
          <ac:chgData name="Patrice Jeanneret" userId="8e17587b00fe6c30" providerId="LiveId" clId="{811CB5D5-11B9-4A99-9289-756D01EEF85F}" dt="2023-01-04T14:13:03.775" v="484" actId="1076"/>
          <ac:picMkLst>
            <pc:docMk/>
            <pc:sldMk cId="2831639589" sldId="303"/>
            <ac:picMk id="5" creationId="{1EA3F18F-6310-523E-2190-0CFA373CBB8D}"/>
          </ac:picMkLst>
        </pc:picChg>
        <pc:picChg chg="del">
          <ac:chgData name="Patrice Jeanneret" userId="8e17587b00fe6c30" providerId="LiveId" clId="{811CB5D5-11B9-4A99-9289-756D01EEF85F}" dt="2023-01-04T14:11:56.268" v="479" actId="478"/>
          <ac:picMkLst>
            <pc:docMk/>
            <pc:sldMk cId="2831639589" sldId="303"/>
            <ac:picMk id="7" creationId="{A42D3F32-90D1-A456-DCC0-0803031A04B6}"/>
          </ac:picMkLst>
        </pc:picChg>
      </pc:sldChg>
      <pc:sldChg chg="addSp delSp modSp add mod delAnim">
        <pc:chgData name="Patrice Jeanneret" userId="8e17587b00fe6c30" providerId="LiveId" clId="{811CB5D5-11B9-4A99-9289-756D01EEF85F}" dt="2023-01-04T15:25:11.155" v="656"/>
        <pc:sldMkLst>
          <pc:docMk/>
          <pc:sldMk cId="373992709" sldId="304"/>
        </pc:sldMkLst>
        <pc:spChg chg="mod">
          <ac:chgData name="Patrice Jeanneret" userId="8e17587b00fe6c30" providerId="LiveId" clId="{811CB5D5-11B9-4A99-9289-756D01EEF85F}" dt="2023-01-04T14:14:59.716" v="507" actId="20577"/>
          <ac:spMkLst>
            <pc:docMk/>
            <pc:sldMk cId="373992709" sldId="304"/>
            <ac:spMk id="6" creationId="{8403DC26-C26B-D6F0-E990-47D77CB6A2FB}"/>
          </ac:spMkLst>
        </pc:spChg>
        <pc:picChg chg="del">
          <ac:chgData name="Patrice Jeanneret" userId="8e17587b00fe6c30" providerId="LiveId" clId="{811CB5D5-11B9-4A99-9289-756D01EEF85F}" dt="2023-01-04T14:15:12.281" v="508" actId="478"/>
          <ac:picMkLst>
            <pc:docMk/>
            <pc:sldMk cId="373992709" sldId="304"/>
            <ac:picMk id="3" creationId="{68499A3C-ED26-0820-E61C-C47C6F33CB25}"/>
          </ac:picMkLst>
        </pc:picChg>
        <pc:picChg chg="del">
          <ac:chgData name="Patrice Jeanneret" userId="8e17587b00fe6c30" providerId="LiveId" clId="{811CB5D5-11B9-4A99-9289-756D01EEF85F}" dt="2023-01-04T14:15:17.227" v="509" actId="478"/>
          <ac:picMkLst>
            <pc:docMk/>
            <pc:sldMk cId="373992709" sldId="304"/>
            <ac:picMk id="5" creationId="{1EA3F18F-6310-523E-2190-0CFA373CBB8D}"/>
          </ac:picMkLst>
        </pc:picChg>
        <pc:picChg chg="add mod">
          <ac:chgData name="Patrice Jeanneret" userId="8e17587b00fe6c30" providerId="LiveId" clId="{811CB5D5-11B9-4A99-9289-756D01EEF85F}" dt="2023-01-04T15:25:11.155" v="656"/>
          <ac:picMkLst>
            <pc:docMk/>
            <pc:sldMk cId="373992709" sldId="304"/>
            <ac:picMk id="7" creationId="{82AD7670-BFCC-BC2C-791F-2EEC30DE1AF1}"/>
          </ac:picMkLst>
        </pc:picChg>
        <pc:picChg chg="add del mod">
          <ac:chgData name="Patrice Jeanneret" userId="8e17587b00fe6c30" providerId="LiveId" clId="{811CB5D5-11B9-4A99-9289-756D01EEF85F}" dt="2023-01-04T15:08:01.230" v="628" actId="478"/>
          <ac:picMkLst>
            <pc:docMk/>
            <pc:sldMk cId="373992709" sldId="304"/>
            <ac:picMk id="8" creationId="{14A5A0F5-488A-DE08-07DD-8A63060FC5B0}"/>
          </ac:picMkLst>
        </pc:picChg>
        <pc:picChg chg="add mod">
          <ac:chgData name="Patrice Jeanneret" userId="8e17587b00fe6c30" providerId="LiveId" clId="{811CB5D5-11B9-4A99-9289-756D01EEF85F}" dt="2023-01-04T15:23:43.535" v="655" actId="1076"/>
          <ac:picMkLst>
            <pc:docMk/>
            <pc:sldMk cId="373992709" sldId="304"/>
            <ac:picMk id="9" creationId="{05098AF1-33E8-754E-9214-9262902D1641}"/>
          </ac:picMkLst>
        </pc:picChg>
      </pc:sldChg>
      <pc:sldChg chg="addSp delSp modSp add mod ord">
        <pc:chgData name="Patrice Jeanneret" userId="8e17587b00fe6c30" providerId="LiveId" clId="{811CB5D5-11B9-4A99-9289-756D01EEF85F}" dt="2023-01-04T14:33:29.515" v="534" actId="478"/>
        <pc:sldMkLst>
          <pc:docMk/>
          <pc:sldMk cId="582764128" sldId="305"/>
        </pc:sldMkLst>
        <pc:spChg chg="add del mod">
          <ac:chgData name="Patrice Jeanneret" userId="8e17587b00fe6c30" providerId="LiveId" clId="{811CB5D5-11B9-4A99-9289-756D01EEF85F}" dt="2023-01-04T14:33:29.515" v="534" actId="478"/>
          <ac:spMkLst>
            <pc:docMk/>
            <pc:sldMk cId="582764128" sldId="305"/>
            <ac:spMk id="3" creationId="{B2494B6B-9C25-0D8D-30D7-549749F15B2D}"/>
          </ac:spMkLst>
        </pc:spChg>
        <pc:spChg chg="mod">
          <ac:chgData name="Patrice Jeanneret" userId="8e17587b00fe6c30" providerId="LiveId" clId="{811CB5D5-11B9-4A99-9289-756D01EEF85F}" dt="2023-01-04T14:28:33.890" v="529" actId="1076"/>
          <ac:spMkLst>
            <pc:docMk/>
            <pc:sldMk cId="582764128" sldId="305"/>
            <ac:spMk id="5" creationId="{F8BFD7D4-4441-4B47-A4F1-DC4AB62B3805}"/>
          </ac:spMkLst>
        </pc:spChg>
        <pc:picChg chg="mod">
          <ac:chgData name="Patrice Jeanneret" userId="8e17587b00fe6c30" providerId="LiveId" clId="{811CB5D5-11B9-4A99-9289-756D01EEF85F}" dt="2023-01-04T14:33:21.006" v="533"/>
          <ac:picMkLst>
            <pc:docMk/>
            <pc:sldMk cId="582764128" sldId="305"/>
            <ac:picMk id="1026" creationId="{0EE6DCBA-9486-423E-B7D8-278E6FD41930}"/>
          </ac:picMkLst>
        </pc:picChg>
      </pc:sldChg>
      <pc:sldChg chg="addSp delSp modSp add mod">
        <pc:chgData name="Patrice Jeanneret" userId="8e17587b00fe6c30" providerId="LiveId" clId="{811CB5D5-11B9-4A99-9289-756D01EEF85F}" dt="2023-01-04T14:39:48.788" v="542" actId="1076"/>
        <pc:sldMkLst>
          <pc:docMk/>
          <pc:sldMk cId="1358756558" sldId="306"/>
        </pc:sldMkLst>
        <pc:picChg chg="add mod">
          <ac:chgData name="Patrice Jeanneret" userId="8e17587b00fe6c30" providerId="LiveId" clId="{811CB5D5-11B9-4A99-9289-756D01EEF85F}" dt="2023-01-04T14:39:48.788" v="542" actId="1076"/>
          <ac:picMkLst>
            <pc:docMk/>
            <pc:sldMk cId="1358756558" sldId="306"/>
            <ac:picMk id="3" creationId="{00F0D04B-2834-941F-D3DF-35A09539897A}"/>
          </ac:picMkLst>
        </pc:picChg>
        <pc:picChg chg="del">
          <ac:chgData name="Patrice Jeanneret" userId="8e17587b00fe6c30" providerId="LiveId" clId="{811CB5D5-11B9-4A99-9289-756D01EEF85F}" dt="2023-01-04T14:39:34.605" v="538" actId="478"/>
          <ac:picMkLst>
            <pc:docMk/>
            <pc:sldMk cId="1358756558" sldId="306"/>
            <ac:picMk id="7" creationId="{82AD7670-BFCC-BC2C-791F-2EEC30DE1AF1}"/>
          </ac:picMkLst>
        </pc:picChg>
      </pc:sldChg>
      <pc:sldChg chg="addSp delSp modSp add mod">
        <pc:chgData name="Patrice Jeanneret" userId="8e17587b00fe6c30" providerId="LiveId" clId="{811CB5D5-11B9-4A99-9289-756D01EEF85F}" dt="2023-01-04T15:22:27.945" v="653"/>
        <pc:sldMkLst>
          <pc:docMk/>
          <pc:sldMk cId="2366718232" sldId="307"/>
        </pc:sldMkLst>
        <pc:spChg chg="mod">
          <ac:chgData name="Patrice Jeanneret" userId="8e17587b00fe6c30" providerId="LiveId" clId="{811CB5D5-11B9-4A99-9289-756D01EEF85F}" dt="2023-01-04T15:08:57.387" v="632" actId="207"/>
          <ac:spMkLst>
            <pc:docMk/>
            <pc:sldMk cId="2366718232" sldId="307"/>
            <ac:spMk id="6" creationId="{8403DC26-C26B-D6F0-E990-47D77CB6A2FB}"/>
          </ac:spMkLst>
        </pc:spChg>
        <pc:spChg chg="add del mod">
          <ac:chgData name="Patrice Jeanneret" userId="8e17587b00fe6c30" providerId="LiveId" clId="{811CB5D5-11B9-4A99-9289-756D01EEF85F}" dt="2023-01-04T15:18:57.971" v="644" actId="478"/>
          <ac:spMkLst>
            <pc:docMk/>
            <pc:sldMk cId="2366718232" sldId="307"/>
            <ac:spMk id="10" creationId="{CEFF31F0-9165-AFAA-8546-4613699F9C67}"/>
          </ac:spMkLst>
        </pc:spChg>
        <pc:spChg chg="add">
          <ac:chgData name="Patrice Jeanneret" userId="8e17587b00fe6c30" providerId="LiveId" clId="{811CB5D5-11B9-4A99-9289-756D01EEF85F}" dt="2023-01-04T15:08:30.911" v="630" actId="26606"/>
          <ac:spMkLst>
            <pc:docMk/>
            <pc:sldMk cId="2366718232" sldId="307"/>
            <ac:spMk id="12" creationId="{07322A9E-F1EC-405E-8971-BA906EFFCCB8}"/>
          </ac:spMkLst>
        </pc:spChg>
        <pc:spChg chg="add del">
          <ac:chgData name="Patrice Jeanneret" userId="8e17587b00fe6c30" providerId="LiveId" clId="{811CB5D5-11B9-4A99-9289-756D01EEF85F}" dt="2023-01-04T15:21:03.871" v="650" actId="22"/>
          <ac:spMkLst>
            <pc:docMk/>
            <pc:sldMk cId="2366718232" sldId="307"/>
            <ac:spMk id="13" creationId="{EA7B7E74-F3C6-B464-D589-6B5E20DA9537}"/>
          </ac:spMkLst>
        </pc:spChg>
        <pc:spChg chg="add">
          <ac:chgData name="Patrice Jeanneret" userId="8e17587b00fe6c30" providerId="LiveId" clId="{811CB5D5-11B9-4A99-9289-756D01EEF85F}" dt="2023-01-04T15:08:30.911" v="630" actId="26606"/>
          <ac:spMkLst>
            <pc:docMk/>
            <pc:sldMk cId="2366718232" sldId="307"/>
            <ac:spMk id="14" creationId="{A5704422-1118-4FD1-95AD-29A064EB80D9}"/>
          </ac:spMkLst>
        </pc:spChg>
        <pc:spChg chg="add">
          <ac:chgData name="Patrice Jeanneret" userId="8e17587b00fe6c30" providerId="LiveId" clId="{811CB5D5-11B9-4A99-9289-756D01EEF85F}" dt="2023-01-04T15:08:30.911" v="630" actId="26606"/>
          <ac:spMkLst>
            <pc:docMk/>
            <pc:sldMk cId="2366718232" sldId="307"/>
            <ac:spMk id="16" creationId="{A88B2AAA-B805-498E-A9E6-98B885855498}"/>
          </ac:spMkLst>
        </pc:spChg>
        <pc:spChg chg="add del">
          <ac:chgData name="Patrice Jeanneret" userId="8e17587b00fe6c30" providerId="LiveId" clId="{811CB5D5-11B9-4A99-9289-756D01EEF85F}" dt="2023-01-04T15:22:04.493" v="652" actId="478"/>
          <ac:spMkLst>
            <pc:docMk/>
            <pc:sldMk cId="2366718232" sldId="307"/>
            <ac:spMk id="17" creationId="{7F9DDD0B-8D42-18A7-98BD-02D43AB4844E}"/>
          </ac:spMkLst>
        </pc:spChg>
        <pc:spChg chg="add">
          <ac:chgData name="Patrice Jeanneret" userId="8e17587b00fe6c30" providerId="LiveId" clId="{811CB5D5-11B9-4A99-9289-756D01EEF85F}" dt="2023-01-04T15:08:30.911" v="630" actId="26606"/>
          <ac:spMkLst>
            <pc:docMk/>
            <pc:sldMk cId="2366718232" sldId="307"/>
            <ac:spMk id="18" creationId="{9B8051E0-19D7-43E1-BFD9-E6DBFEB3A3F1}"/>
          </ac:spMkLst>
        </pc:spChg>
        <pc:spChg chg="add">
          <ac:chgData name="Patrice Jeanneret" userId="8e17587b00fe6c30" providerId="LiveId" clId="{811CB5D5-11B9-4A99-9289-756D01EEF85F}" dt="2023-01-04T15:08:30.911" v="630" actId="26606"/>
          <ac:spMkLst>
            <pc:docMk/>
            <pc:sldMk cId="2366718232" sldId="307"/>
            <ac:spMk id="20" creationId="{4EDB2B02-86A2-46F5-A4BE-B7D9B10411D6}"/>
          </ac:spMkLst>
        </pc:spChg>
        <pc:spChg chg="add">
          <ac:chgData name="Patrice Jeanneret" userId="8e17587b00fe6c30" providerId="LiveId" clId="{811CB5D5-11B9-4A99-9289-756D01EEF85F}" dt="2023-01-04T15:08:30.911" v="630" actId="26606"/>
          <ac:spMkLst>
            <pc:docMk/>
            <pc:sldMk cId="2366718232" sldId="307"/>
            <ac:spMk id="22" creationId="{43954639-FB5D-41F4-9560-6F6DFE778425}"/>
          </ac:spMkLst>
        </pc:spChg>
        <pc:spChg chg="add">
          <ac:chgData name="Patrice Jeanneret" userId="8e17587b00fe6c30" providerId="LiveId" clId="{811CB5D5-11B9-4A99-9289-756D01EEF85F}" dt="2023-01-04T15:08:30.911" v="630" actId="26606"/>
          <ac:spMkLst>
            <pc:docMk/>
            <pc:sldMk cId="2366718232" sldId="307"/>
            <ac:spMk id="24" creationId="{E898931C-0323-41FA-A036-20F818B1FF81}"/>
          </ac:spMkLst>
        </pc:spChg>
        <pc:spChg chg="add">
          <ac:chgData name="Patrice Jeanneret" userId="8e17587b00fe6c30" providerId="LiveId" clId="{811CB5D5-11B9-4A99-9289-756D01EEF85F}" dt="2023-01-04T15:08:30.911" v="630" actId="26606"/>
          <ac:spMkLst>
            <pc:docMk/>
            <pc:sldMk cId="2366718232" sldId="307"/>
            <ac:spMk id="26" creationId="{89AFE9DD-0792-4B98-B4EB-97ACA17E6AA8}"/>
          </ac:spMkLst>
        </pc:spChg>
        <pc:spChg chg="add">
          <ac:chgData name="Patrice Jeanneret" userId="8e17587b00fe6c30" providerId="LiveId" clId="{811CB5D5-11B9-4A99-9289-756D01EEF85F}" dt="2023-01-04T15:08:30.911" v="630" actId="26606"/>
          <ac:spMkLst>
            <pc:docMk/>
            <pc:sldMk cId="2366718232" sldId="307"/>
            <ac:spMk id="28" creationId="{3981F5C4-9AE1-404E-AF44-A4E6DB374F9D}"/>
          </ac:spMkLst>
        </pc:spChg>
        <pc:spChg chg="add">
          <ac:chgData name="Patrice Jeanneret" userId="8e17587b00fe6c30" providerId="LiveId" clId="{811CB5D5-11B9-4A99-9289-756D01EEF85F}" dt="2023-01-04T15:08:30.911" v="630" actId="26606"/>
          <ac:spMkLst>
            <pc:docMk/>
            <pc:sldMk cId="2366718232" sldId="307"/>
            <ac:spMk id="30" creationId="{763C1781-8726-4FAC-8C45-FF40376BE409}"/>
          </ac:spMkLst>
        </pc:spChg>
        <pc:spChg chg="add">
          <ac:chgData name="Patrice Jeanneret" userId="8e17587b00fe6c30" providerId="LiveId" clId="{811CB5D5-11B9-4A99-9289-756D01EEF85F}" dt="2023-01-04T15:08:30.911" v="630" actId="26606"/>
          <ac:spMkLst>
            <pc:docMk/>
            <pc:sldMk cId="2366718232" sldId="307"/>
            <ac:spMk id="32" creationId="{301491B5-56C7-43DC-A3D9-861EECCA056A}"/>
          </ac:spMkLst>
        </pc:spChg>
        <pc:spChg chg="add">
          <ac:chgData name="Patrice Jeanneret" userId="8e17587b00fe6c30" providerId="LiveId" clId="{811CB5D5-11B9-4A99-9289-756D01EEF85F}" dt="2023-01-04T15:08:30.911" v="630" actId="26606"/>
          <ac:spMkLst>
            <pc:docMk/>
            <pc:sldMk cId="2366718232" sldId="307"/>
            <ac:spMk id="34" creationId="{237E2353-22DF-46E0-A200-FB30F8F394E2}"/>
          </ac:spMkLst>
        </pc:spChg>
        <pc:spChg chg="add">
          <ac:chgData name="Patrice Jeanneret" userId="8e17587b00fe6c30" providerId="LiveId" clId="{811CB5D5-11B9-4A99-9289-756D01EEF85F}" dt="2023-01-04T15:08:30.911" v="630" actId="26606"/>
          <ac:spMkLst>
            <pc:docMk/>
            <pc:sldMk cId="2366718232" sldId="307"/>
            <ac:spMk id="36" creationId="{DD6138DB-057B-45F7-A5F4-E7BFDA20D02C}"/>
          </ac:spMkLst>
        </pc:spChg>
        <pc:spChg chg="add">
          <ac:chgData name="Patrice Jeanneret" userId="8e17587b00fe6c30" providerId="LiveId" clId="{811CB5D5-11B9-4A99-9289-756D01EEF85F}" dt="2023-01-04T15:08:30.911" v="630" actId="26606"/>
          <ac:spMkLst>
            <pc:docMk/>
            <pc:sldMk cId="2366718232" sldId="307"/>
            <ac:spMk id="38" creationId="{79A54AB1-B64F-4843-BFAB-81CB74E66B65}"/>
          </ac:spMkLst>
        </pc:spChg>
        <pc:picChg chg="add del mod">
          <ac:chgData name="Patrice Jeanneret" userId="8e17587b00fe6c30" providerId="LiveId" clId="{811CB5D5-11B9-4A99-9289-756D01EEF85F}" dt="2023-01-04T15:00:09.775" v="622" actId="478"/>
          <ac:picMkLst>
            <pc:docMk/>
            <pc:sldMk cId="2366718232" sldId="307"/>
            <ac:picMk id="2" creationId="{9B5C6C6A-5479-4EC1-BA89-077E7674024E}"/>
          </ac:picMkLst>
        </pc:picChg>
        <pc:picChg chg="del">
          <ac:chgData name="Patrice Jeanneret" userId="8e17587b00fe6c30" providerId="LiveId" clId="{811CB5D5-11B9-4A99-9289-756D01EEF85F}" dt="2023-01-04T14:40:39.317" v="544" actId="478"/>
          <ac:picMkLst>
            <pc:docMk/>
            <pc:sldMk cId="2366718232" sldId="307"/>
            <ac:picMk id="3" creationId="{00F0D04B-2834-941F-D3DF-35A09539897A}"/>
          </ac:picMkLst>
        </pc:picChg>
        <pc:picChg chg="ord">
          <ac:chgData name="Patrice Jeanneret" userId="8e17587b00fe6c30" providerId="LiveId" clId="{811CB5D5-11B9-4A99-9289-756D01EEF85F}" dt="2023-01-04T15:08:30.911" v="630" actId="26606"/>
          <ac:picMkLst>
            <pc:docMk/>
            <pc:sldMk cId="2366718232" sldId="307"/>
            <ac:picMk id="4" creationId="{A845881C-1C23-4C72-B51D-634E805671A5}"/>
          </ac:picMkLst>
        </pc:picChg>
        <pc:picChg chg="add del mod">
          <ac:chgData name="Patrice Jeanneret" userId="8e17587b00fe6c30" providerId="LiveId" clId="{811CB5D5-11B9-4A99-9289-756D01EEF85F}" dt="2023-01-04T15:07:52.501" v="627" actId="478"/>
          <ac:picMkLst>
            <pc:docMk/>
            <pc:sldMk cId="2366718232" sldId="307"/>
            <ac:picMk id="5" creationId="{199EBF8D-FF09-DE8D-E2AE-0CDB94242502}"/>
          </ac:picMkLst>
        </pc:picChg>
        <pc:picChg chg="add mod">
          <ac:chgData name="Patrice Jeanneret" userId="8e17587b00fe6c30" providerId="LiveId" clId="{811CB5D5-11B9-4A99-9289-756D01EEF85F}" dt="2023-01-04T15:22:27.945" v="653"/>
          <ac:picMkLst>
            <pc:docMk/>
            <pc:sldMk cId="2366718232" sldId="307"/>
            <ac:picMk id="7" creationId="{A6BDA5F6-584F-E1DD-1188-D6A5A9643935}"/>
          </ac:picMkLst>
        </pc:picChg>
        <pc:picChg chg="add del mod">
          <ac:chgData name="Patrice Jeanneret" userId="8e17587b00fe6c30" providerId="LiveId" clId="{811CB5D5-11B9-4A99-9289-756D01EEF85F}" dt="2023-01-04T15:11:10.972" v="636" actId="478"/>
          <ac:picMkLst>
            <pc:docMk/>
            <pc:sldMk cId="2366718232" sldId="307"/>
            <ac:picMk id="8" creationId="{BC46FF49-8E05-DF05-0C3A-F2B03624B6B2}"/>
          </ac:picMkLst>
        </pc:picChg>
      </pc:sldChg>
      <pc:sldChg chg="addSp delSp modSp add mod ord">
        <pc:chgData name="Patrice Jeanneret" userId="8e17587b00fe6c30" providerId="LiveId" clId="{811CB5D5-11B9-4A99-9289-756D01EEF85F}" dt="2023-01-05T14:12:26.764" v="1461" actId="20577"/>
        <pc:sldMkLst>
          <pc:docMk/>
          <pc:sldMk cId="1771678408" sldId="308"/>
        </pc:sldMkLst>
        <pc:spChg chg="add mod">
          <ac:chgData name="Patrice Jeanneret" userId="8e17587b00fe6c30" providerId="LiveId" clId="{811CB5D5-11B9-4A99-9289-756D01EEF85F}" dt="2023-01-05T13:57:32.246" v="1037" actId="1076"/>
          <ac:spMkLst>
            <pc:docMk/>
            <pc:sldMk cId="1771678408" sldId="308"/>
            <ac:spMk id="2" creationId="{1FD5F6CD-BA2A-3900-1E6C-E57278E7D7D2}"/>
          </ac:spMkLst>
        </pc:spChg>
        <pc:spChg chg="add mod">
          <ac:chgData name="Patrice Jeanneret" userId="8e17587b00fe6c30" providerId="LiveId" clId="{811CB5D5-11B9-4A99-9289-756D01EEF85F}" dt="2023-01-05T14:12:26.764" v="1461" actId="20577"/>
          <ac:spMkLst>
            <pc:docMk/>
            <pc:sldMk cId="1771678408" sldId="308"/>
            <ac:spMk id="3" creationId="{6F5BB1ED-831D-1656-7B45-9000A6B7AE99}"/>
          </ac:spMkLst>
        </pc:spChg>
        <pc:spChg chg="mod">
          <ac:chgData name="Patrice Jeanneret" userId="8e17587b00fe6c30" providerId="LiveId" clId="{811CB5D5-11B9-4A99-9289-756D01EEF85F}" dt="2023-01-05T13:47:39.794" v="684" actId="20577"/>
          <ac:spMkLst>
            <pc:docMk/>
            <pc:sldMk cId="1771678408" sldId="308"/>
            <ac:spMk id="6" creationId="{8403DC26-C26B-D6F0-E990-47D77CB6A2FB}"/>
          </ac:spMkLst>
        </pc:spChg>
        <pc:picChg chg="del">
          <ac:chgData name="Patrice Jeanneret" userId="8e17587b00fe6c30" providerId="LiveId" clId="{811CB5D5-11B9-4A99-9289-756D01EEF85F}" dt="2023-01-05T13:47:49.105" v="685" actId="478"/>
          <ac:picMkLst>
            <pc:docMk/>
            <pc:sldMk cId="1771678408" sldId="308"/>
            <ac:picMk id="7" creationId="{82AD7670-BFCC-BC2C-791F-2EEC30DE1AF1}"/>
          </ac:picMkLst>
        </pc:picChg>
      </pc:sldChg>
      <pc:sldChg chg="addSp delSp modSp add mod ord">
        <pc:chgData name="Patrice Jeanneret" userId="8e17587b00fe6c30" providerId="LiveId" clId="{811CB5D5-11B9-4A99-9289-756D01EEF85F}" dt="2023-01-06T14:39:26.870" v="2749" actId="20577"/>
        <pc:sldMkLst>
          <pc:docMk/>
          <pc:sldMk cId="663145379" sldId="309"/>
        </pc:sldMkLst>
        <pc:spChg chg="mod">
          <ac:chgData name="Patrice Jeanneret" userId="8e17587b00fe6c30" providerId="LiveId" clId="{811CB5D5-11B9-4A99-9289-756D01EEF85F}" dt="2023-01-06T14:36:02.307" v="2664" actId="1076"/>
          <ac:spMkLst>
            <pc:docMk/>
            <pc:sldMk cId="663145379" sldId="309"/>
            <ac:spMk id="5" creationId="{F8BFD7D4-4441-4B47-A4F1-DC4AB62B3805}"/>
          </ac:spMkLst>
        </pc:spChg>
        <pc:spChg chg="add mod">
          <ac:chgData name="Patrice Jeanneret" userId="8e17587b00fe6c30" providerId="LiveId" clId="{811CB5D5-11B9-4A99-9289-756D01EEF85F}" dt="2023-01-06T14:39:26.870" v="2749" actId="20577"/>
          <ac:spMkLst>
            <pc:docMk/>
            <pc:sldMk cId="663145379" sldId="309"/>
            <ac:spMk id="6" creationId="{3DA6134B-83B2-63E7-FB94-E257F025CE99}"/>
          </ac:spMkLst>
        </pc:spChg>
        <pc:picChg chg="add mod">
          <ac:chgData name="Patrice Jeanneret" userId="8e17587b00fe6c30" providerId="LiveId" clId="{811CB5D5-11B9-4A99-9289-756D01EEF85F}" dt="2023-01-06T14:35:56.224" v="2663" actId="1036"/>
          <ac:picMkLst>
            <pc:docMk/>
            <pc:sldMk cId="663145379" sldId="309"/>
            <ac:picMk id="3" creationId="{A98D5569-588D-BC3E-6359-538F805AC016}"/>
          </ac:picMkLst>
        </pc:picChg>
        <pc:picChg chg="del">
          <ac:chgData name="Patrice Jeanneret" userId="8e17587b00fe6c30" providerId="LiveId" clId="{811CB5D5-11B9-4A99-9289-756D01EEF85F}" dt="2023-01-06T14:29:37.769" v="2139" actId="478"/>
          <ac:picMkLst>
            <pc:docMk/>
            <pc:sldMk cId="663145379" sldId="309"/>
            <ac:picMk id="1026" creationId="{0EE6DCBA-9486-423E-B7D8-278E6FD41930}"/>
          </ac:picMkLst>
        </pc:picChg>
      </pc:sldChg>
      <pc:sldChg chg="new del">
        <pc:chgData name="Patrice Jeanneret" userId="8e17587b00fe6c30" providerId="LiveId" clId="{811CB5D5-11B9-4A99-9289-756D01EEF85F}" dt="2023-01-06T14:26:20.329" v="2108" actId="47"/>
        <pc:sldMkLst>
          <pc:docMk/>
          <pc:sldMk cId="3068073881" sldId="309"/>
        </pc:sldMkLst>
      </pc:sldChg>
      <pc:sldChg chg="modSp add mod ord">
        <pc:chgData name="Patrice Jeanneret" userId="8e17587b00fe6c30" providerId="LiveId" clId="{811CB5D5-11B9-4A99-9289-756D01EEF85F}" dt="2023-01-06T14:41:46.039" v="2790" actId="20577"/>
        <pc:sldMkLst>
          <pc:docMk/>
          <pc:sldMk cId="3146076150" sldId="310"/>
        </pc:sldMkLst>
        <pc:spChg chg="mod">
          <ac:chgData name="Patrice Jeanneret" userId="8e17587b00fe6c30" providerId="LiveId" clId="{811CB5D5-11B9-4A99-9289-756D01EEF85F}" dt="2023-01-06T14:41:46.039" v="2790" actId="20577"/>
          <ac:spMkLst>
            <pc:docMk/>
            <pc:sldMk cId="3146076150" sldId="310"/>
            <ac:spMk id="6" creationId="{8403DC26-C26B-D6F0-E990-47D77CB6A2FB}"/>
          </ac:spMkLst>
        </pc:spChg>
      </pc:sldChg>
      <pc:sldChg chg="addSp delSp modSp new mod setBg">
        <pc:chgData name="Patrice Jeanneret" userId="8e17587b00fe6c30" providerId="LiveId" clId="{811CB5D5-11B9-4A99-9289-756D01EEF85F}" dt="2023-01-06T14:49:08.118" v="2862" actId="26606"/>
        <pc:sldMkLst>
          <pc:docMk/>
          <pc:sldMk cId="1719722569" sldId="311"/>
        </pc:sldMkLst>
        <pc:spChg chg="add mod ord">
          <ac:chgData name="Patrice Jeanneret" userId="8e17587b00fe6c30" providerId="LiveId" clId="{811CB5D5-11B9-4A99-9289-756D01EEF85F}" dt="2023-01-06T14:49:08.118" v="2862" actId="26606"/>
          <ac:spMkLst>
            <pc:docMk/>
            <pc:sldMk cId="1719722569" sldId="311"/>
            <ac:spMk id="6" creationId="{3AF59EC5-32A5-5BA8-743C-335BA5F9896C}"/>
          </ac:spMkLst>
        </pc:spChg>
        <pc:spChg chg="add del">
          <ac:chgData name="Patrice Jeanneret" userId="8e17587b00fe6c30" providerId="LiveId" clId="{811CB5D5-11B9-4A99-9289-756D01EEF85F}" dt="2023-01-06T14:49:08.118" v="2862" actId="26606"/>
          <ac:spMkLst>
            <pc:docMk/>
            <pc:sldMk cId="1719722569" sldId="311"/>
            <ac:spMk id="11" creationId="{99F1FFA9-D672-408C-9220-ADEEC6ABDD09}"/>
          </ac:spMkLst>
        </pc:spChg>
        <pc:picChg chg="add mod ord">
          <ac:chgData name="Patrice Jeanneret" userId="8e17587b00fe6c30" providerId="LiveId" clId="{811CB5D5-11B9-4A99-9289-756D01EEF85F}" dt="2023-01-06T14:49:08.118" v="2862" actId="26606"/>
          <ac:picMkLst>
            <pc:docMk/>
            <pc:sldMk cId="1719722569" sldId="311"/>
            <ac:picMk id="3" creationId="{1163A450-2B91-7755-8809-966C2858872D}"/>
          </ac:picMkLst>
        </pc:picChg>
        <pc:picChg chg="add mod">
          <ac:chgData name="Patrice Jeanneret" userId="8e17587b00fe6c30" providerId="LiveId" clId="{811CB5D5-11B9-4A99-9289-756D01EEF85F}" dt="2023-01-06T14:49:08.118" v="2862" actId="26606"/>
          <ac:picMkLst>
            <pc:docMk/>
            <pc:sldMk cId="1719722569" sldId="311"/>
            <ac:picMk id="5" creationId="{40D73A2C-8F6E-51FB-C3D4-1EF9D9E749B4}"/>
          </ac:picMkLst>
        </pc:picChg>
      </pc:sldChg>
      <pc:sldChg chg="modSp add mod ord">
        <pc:chgData name="Patrice Jeanneret" userId="8e17587b00fe6c30" providerId="LiveId" clId="{811CB5D5-11B9-4A99-9289-756D01EEF85F}" dt="2023-01-06T14:52:42.241" v="2942" actId="14100"/>
        <pc:sldMkLst>
          <pc:docMk/>
          <pc:sldMk cId="3985868519" sldId="312"/>
        </pc:sldMkLst>
        <pc:spChg chg="mod">
          <ac:chgData name="Patrice Jeanneret" userId="8e17587b00fe6c30" providerId="LiveId" clId="{811CB5D5-11B9-4A99-9289-756D01EEF85F}" dt="2023-01-06T14:52:42.241" v="2942" actId="14100"/>
          <ac:spMkLst>
            <pc:docMk/>
            <pc:sldMk cId="3985868519" sldId="312"/>
            <ac:spMk id="5" creationId="{F8BFD7D4-4441-4B47-A4F1-DC4AB62B3805}"/>
          </ac:spMkLst>
        </pc:spChg>
      </pc:sldChg>
      <pc:sldChg chg="addSp modSp new mod">
        <pc:chgData name="Patrice Jeanneret" userId="8e17587b00fe6c30" providerId="LiveId" clId="{811CB5D5-11B9-4A99-9289-756D01EEF85F}" dt="2023-01-06T15:18:36.198" v="4589" actId="1076"/>
        <pc:sldMkLst>
          <pc:docMk/>
          <pc:sldMk cId="3684274454" sldId="313"/>
        </pc:sldMkLst>
        <pc:spChg chg="add mod">
          <ac:chgData name="Patrice Jeanneret" userId="8e17587b00fe6c30" providerId="LiveId" clId="{811CB5D5-11B9-4A99-9289-756D01EEF85F}" dt="2023-01-06T14:54:44.989" v="2990" actId="207"/>
          <ac:spMkLst>
            <pc:docMk/>
            <pc:sldMk cId="3684274454" sldId="313"/>
            <ac:spMk id="3" creationId="{C4DA846D-844D-99D7-66CD-93DDD67AE7A6}"/>
          </ac:spMkLst>
        </pc:spChg>
        <pc:spChg chg="add mod">
          <ac:chgData name="Patrice Jeanneret" userId="8e17587b00fe6c30" providerId="LiveId" clId="{811CB5D5-11B9-4A99-9289-756D01EEF85F}" dt="2023-01-06T15:18:36.198" v="4589" actId="1076"/>
          <ac:spMkLst>
            <pc:docMk/>
            <pc:sldMk cId="3684274454" sldId="313"/>
            <ac:spMk id="4" creationId="{D3151394-B34C-CF37-B4B8-F2B610633B65}"/>
          </ac:spMkLst>
        </pc:spChg>
        <pc:picChg chg="add mod">
          <ac:chgData name="Patrice Jeanneret" userId="8e17587b00fe6c30" providerId="LiveId" clId="{811CB5D5-11B9-4A99-9289-756D01EEF85F}" dt="2023-01-06T14:53:53.472" v="2944"/>
          <ac:picMkLst>
            <pc:docMk/>
            <pc:sldMk cId="3684274454" sldId="313"/>
            <ac:picMk id="2" creationId="{47BED654-2DC3-223F-24FB-3936D0F6E67B}"/>
          </ac:picMkLst>
        </pc:picChg>
      </pc:sldChg>
      <pc:sldChg chg="modSp add mod">
        <pc:chgData name="Patrice Jeanneret" userId="8e17587b00fe6c30" providerId="LiveId" clId="{811CB5D5-11B9-4A99-9289-756D01EEF85F}" dt="2023-01-06T15:38:40.517" v="5970" actId="20577"/>
        <pc:sldMkLst>
          <pc:docMk/>
          <pc:sldMk cId="4089511615" sldId="314"/>
        </pc:sldMkLst>
        <pc:spChg chg="mod">
          <ac:chgData name="Patrice Jeanneret" userId="8e17587b00fe6c30" providerId="LiveId" clId="{811CB5D5-11B9-4A99-9289-756D01EEF85F}" dt="2023-01-06T15:38:40.517" v="5970" actId="20577"/>
          <ac:spMkLst>
            <pc:docMk/>
            <pc:sldMk cId="4089511615" sldId="314"/>
            <ac:spMk id="4" creationId="{D3151394-B34C-CF37-B4B8-F2B610633B6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8DE49-6A10-4065-B80A-469F7D6EF87A}" type="datetimeFigureOut">
              <a:rPr lang="fr-CH" smtClean="0"/>
              <a:t>06.01.2023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31A9D-3746-4303-9DBC-9253CDD32F2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94001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9987FD-BDCC-4BF4-A00C-F79DF933CC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26ABE2B-A9C5-4328-B778-EFDBFF0DC3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0F6FAC-D78C-44B3-BD9C-65AEB2025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DC28-84B8-4A83-A113-8A2BA8B76AA4}" type="datetime1">
              <a:rPr lang="fr-CH" smtClean="0"/>
              <a:t>06.01.2023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7E0E38-9F7F-4A4D-A516-E4C487754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CA FFSc_01.2023/FISF/PJ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B63CC6-6EEF-4912-86B1-311B5B400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1FA3-7353-4B1F-B789-D00BB77001C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89922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2BF187-1757-48E9-9786-E71B65269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E9BED8F-86A7-4E1E-9AA9-D8C5B865A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E9AF93-7568-4FC5-B299-0380FD207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CF7D-67BB-4516-93D7-366E74245A03}" type="datetime1">
              <a:rPr lang="fr-CH" smtClean="0"/>
              <a:t>06.01.2023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75F330-5C51-46AB-9B89-CEC48F314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CA FFSc_01.2023/FISF/PJ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28FB9D-BEC3-46F4-AFEE-2066AC209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1FA3-7353-4B1F-B789-D00BB77001C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9402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A84DF8D-B0FD-41FF-9D01-A9543F0245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9A4077E-DE6A-4466-84ED-45439ACD3E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B98BB3-43C8-4CBE-B5B4-8EE989BFB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D2E39-7B00-4654-BC68-9E994324D38C}" type="datetime1">
              <a:rPr lang="fr-CH" smtClean="0"/>
              <a:t>06.01.2023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08732B-CC24-41D9-A182-59FB86641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CA FFSc_01.2023/FISF/PJ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565CAC-B9F3-4343-9D83-931FCAE1F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1FA3-7353-4B1F-B789-D00BB77001C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70102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D56FD4-FF14-47E6-8488-DB551D3DE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D86274-187A-4F18-84EE-37086E5D9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FC397A-4463-40C6-A273-F5474E811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0259-24DA-4778-889D-89AD9D7B8F37}" type="datetime1">
              <a:rPr lang="fr-CH" smtClean="0"/>
              <a:t>06.01.2023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2CBB12-BD10-4119-A72A-17981A83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CA FFSc_01.2023/FISF/PJ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6FDF2F-A6EC-4449-AA32-A1AE898C3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1FA3-7353-4B1F-B789-D00BB77001C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8755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613F8A-6FDA-4E07-8F9F-FC8011230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8D2B62F-FCEE-4E07-B15C-5C2DCF923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EFF2EA-656C-4534-9838-953BE94DE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A03B-EAE2-4BFB-873E-D59FDE486703}" type="datetime1">
              <a:rPr lang="fr-CH" smtClean="0"/>
              <a:t>06.01.2023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B360AB-E4D6-4747-BB27-54746618D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CA FFSc_01.2023/FISF/PJ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04955E-9466-4147-BBE2-8823F219A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1FA3-7353-4B1F-B789-D00BB77001C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482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9CEC92-EE4E-44CB-99C8-BF15006C7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09ECDF-9F08-4AC3-A6AE-AD4D4B2297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0A15F16-7866-4E21-9048-8456B7CCC5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42ED0B6-8E59-440E-886E-4AE1E094D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9EBD-9F40-4C16-B6C1-6E19225D1080}" type="datetime1">
              <a:rPr lang="fr-CH" smtClean="0"/>
              <a:t>06.01.2023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A33F73-0735-49B5-AE7E-FFC488444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CA FFSc_01.2023/FISF/PJ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195ACEE-8D8F-4F29-A22A-225D9F455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1FA3-7353-4B1F-B789-D00BB77001C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64317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D22EE4-AA85-407B-A27A-BAFF0ADBF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DB225D-0D40-466B-8CD3-0D1E0DF1B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43E2E06-6B38-432F-B12F-BC2FCC279B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9DA35C6-C94F-4EF1-95B7-5064B98F8A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ACBABDF-86C0-4BDC-A368-86917D0E93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D1CB9D1-4D79-4077-A959-440921CE5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4C47-113C-4AD8-8299-032C24F5C48D}" type="datetime1">
              <a:rPr lang="fr-CH" smtClean="0"/>
              <a:t>06.01.2023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E7035DE-F110-4F42-9881-5F12C80F5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CA FFSc_01.2023/FISF/PJ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35AAF82-D1AF-49A2-9616-E68979338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1FA3-7353-4B1F-B789-D00BB77001C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60014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D6788A-C915-4042-975F-379C123E9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865802B-E0F3-464F-B068-07376DF45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5E68-F2EB-4AEF-B86A-0639D0423F77}" type="datetime1">
              <a:rPr lang="fr-CH" smtClean="0"/>
              <a:t>06.01.2023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2095E1B-4BD9-4C37-99C7-6763025A5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CA FFSc_01.2023/FISF/PJ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6115A85-31A6-425E-81E7-F5608D56E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1FA3-7353-4B1F-B789-D00BB77001C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29458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BCC0E45-41FF-4F51-AE36-548CF79BB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A8BCD-C58E-45E5-AA99-52EA74A19A3D}" type="datetime1">
              <a:rPr lang="fr-CH" smtClean="0"/>
              <a:t>06.01.2023</a:t>
            </a:fld>
            <a:endParaRPr lang="fr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A268593-EC6A-4A24-9531-D60F21C1A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CA FFSc_01.2023/FISF/PJ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BA24776-F141-4791-A996-5ABCC8D8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1FA3-7353-4B1F-B789-D00BB77001C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76327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2C19C9-8636-47B3-B515-6B57E2CD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283E23-D08E-4909-ADD4-E4A135368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254F85-D0D6-450E-994E-F9BC9468A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7FFCE44-3A68-48CD-85E6-3B7F62259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9EE6-4D25-4689-B7D6-EA9B2FF64CD9}" type="datetime1">
              <a:rPr lang="fr-CH" smtClean="0"/>
              <a:t>06.01.2023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8FCDE17-11CF-4E51-BD2A-0FEE15CA5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CA FFSc_01.2023/FISF/PJ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D8DBFD3-996F-42A6-BB7E-9EE9968D9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1FA3-7353-4B1F-B789-D00BB77001C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14906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E0E5D3-4CA2-486A-B471-400578BF6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0AC378F-CC77-4601-A210-F7088A958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B70D10B-F9C2-4532-A037-C3A382FBB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2D71C-4403-4764-8A0F-DB6931909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E871-E30C-4F94-93B5-FBDCB06B5F1A}" type="datetime1">
              <a:rPr lang="fr-CH" smtClean="0"/>
              <a:t>06.01.2023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7173EE4-5977-4F27-96EB-860D78E05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CA FFSc_01.2023/FISF/PJ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B5E1967-C858-4771-BEFB-4896ABB42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1FA3-7353-4B1F-B789-D00BB77001C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83634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D36DCBE-9672-4CD2-B552-A03A87B37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A90635-49E1-4922-B587-8555C758E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DEB2A1-B52E-41E1-A0B8-BA50A8B899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82028-F9B2-4AE3-B4DE-315192BDAF5B}" type="datetime1">
              <a:rPr lang="fr-CH" smtClean="0"/>
              <a:t>06.01.2023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C60BB8-7AC0-4CB1-8106-DC44855C73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H"/>
              <a:t>CA FFSc_01.2023/FISF/PJ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4A13E8-DBC6-438C-AF10-36E3B46414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91FA3-7353-4B1F-B789-D00BB77001C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9314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fisf.net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fisf.net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youtu.be/bh8hWg-18N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youtu.be/bh8hWg-18N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sf.net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laquetteFISF">
            <a:extLst>
              <a:ext uri="{FF2B5EF4-FFF2-40B4-BE49-F238E27FC236}">
                <a16:creationId xmlns:a16="http://schemas.microsoft.com/office/drawing/2014/main" id="{0EE6DCBA-9486-423E-B7D8-278E6FD419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3" b="-2"/>
          <a:stretch/>
        </p:blipFill>
        <p:spPr bwMode="auto">
          <a:xfrm>
            <a:off x="20" y="418375"/>
            <a:ext cx="8687336" cy="6439627"/>
          </a:xfrm>
          <a:custGeom>
            <a:avLst/>
            <a:gdLst/>
            <a:ahLst/>
            <a:cxnLst/>
            <a:rect l="l" t="t" r="r" b="b"/>
            <a:pathLst>
              <a:path w="8687356" h="6439627">
                <a:moveTo>
                  <a:pt x="0" y="5592682"/>
                </a:moveTo>
                <a:lnTo>
                  <a:pt x="186296" y="5593149"/>
                </a:lnTo>
                <a:cubicBezTo>
                  <a:pt x="510155" y="5593961"/>
                  <a:pt x="893987" y="5594923"/>
                  <a:pt x="1348900" y="5596063"/>
                </a:cubicBezTo>
                <a:cubicBezTo>
                  <a:pt x="1534387" y="5590847"/>
                  <a:pt x="1709614" y="5693431"/>
                  <a:pt x="1800991" y="5851702"/>
                </a:cubicBezTo>
                <a:cubicBezTo>
                  <a:pt x="1800991" y="5851702"/>
                  <a:pt x="1800991" y="5851702"/>
                  <a:pt x="2106366" y="6380627"/>
                </a:cubicBezTo>
                <a:lnTo>
                  <a:pt x="2140430" y="6439627"/>
                </a:lnTo>
                <a:lnTo>
                  <a:pt x="0" y="6439627"/>
                </a:lnTo>
                <a:close/>
                <a:moveTo>
                  <a:pt x="693821" y="3646328"/>
                </a:moveTo>
                <a:cubicBezTo>
                  <a:pt x="693821" y="3646328"/>
                  <a:pt x="693821" y="3646328"/>
                  <a:pt x="1586357" y="3648566"/>
                </a:cubicBezTo>
                <a:cubicBezTo>
                  <a:pt x="1643220" y="3646968"/>
                  <a:pt x="1696937" y="3678416"/>
                  <a:pt x="1724950" y="3726935"/>
                </a:cubicBezTo>
                <a:cubicBezTo>
                  <a:pt x="1724950" y="3726935"/>
                  <a:pt x="1724950" y="3726935"/>
                  <a:pt x="2172189" y="4501577"/>
                </a:cubicBezTo>
                <a:cubicBezTo>
                  <a:pt x="2201168" y="4551769"/>
                  <a:pt x="2200578" y="4612341"/>
                  <a:pt x="2171729" y="4662459"/>
                </a:cubicBezTo>
                <a:cubicBezTo>
                  <a:pt x="2171729" y="4662459"/>
                  <a:pt x="2171729" y="4662459"/>
                  <a:pt x="1726432" y="5434863"/>
                </a:cubicBezTo>
                <a:cubicBezTo>
                  <a:pt x="1699249" y="5484020"/>
                  <a:pt x="1645909" y="5514815"/>
                  <a:pt x="1589746" y="5513779"/>
                </a:cubicBezTo>
                <a:cubicBezTo>
                  <a:pt x="1589746" y="5513779"/>
                  <a:pt x="1589746" y="5513779"/>
                  <a:pt x="698177" y="5513215"/>
                </a:cubicBezTo>
                <a:cubicBezTo>
                  <a:pt x="640348" y="5513140"/>
                  <a:pt x="587596" y="5483366"/>
                  <a:pt x="558617" y="5433172"/>
                </a:cubicBezTo>
                <a:cubicBezTo>
                  <a:pt x="558617" y="5433172"/>
                  <a:pt x="558617" y="5433172"/>
                  <a:pt x="111378" y="4658531"/>
                </a:cubicBezTo>
                <a:cubicBezTo>
                  <a:pt x="83365" y="4610012"/>
                  <a:pt x="82990" y="4547767"/>
                  <a:pt x="112805" y="4499321"/>
                </a:cubicBezTo>
                <a:cubicBezTo>
                  <a:pt x="112805" y="4499321"/>
                  <a:pt x="112805" y="4499321"/>
                  <a:pt x="557135" y="3725244"/>
                </a:cubicBezTo>
                <a:cubicBezTo>
                  <a:pt x="584319" y="3676088"/>
                  <a:pt x="637659" y="3645292"/>
                  <a:pt x="693821" y="3646328"/>
                </a:cubicBezTo>
                <a:close/>
                <a:moveTo>
                  <a:pt x="1975378" y="3263784"/>
                </a:moveTo>
                <a:cubicBezTo>
                  <a:pt x="1975378" y="3263784"/>
                  <a:pt x="1975378" y="3263784"/>
                  <a:pt x="2292917" y="3264581"/>
                </a:cubicBezTo>
                <a:cubicBezTo>
                  <a:pt x="2313148" y="3264012"/>
                  <a:pt x="2332259" y="3275200"/>
                  <a:pt x="2342225" y="3292462"/>
                </a:cubicBezTo>
                <a:cubicBezTo>
                  <a:pt x="2342225" y="3292462"/>
                  <a:pt x="2342225" y="3292462"/>
                  <a:pt x="2501341" y="3568059"/>
                </a:cubicBezTo>
                <a:cubicBezTo>
                  <a:pt x="2511651" y="3585916"/>
                  <a:pt x="2511441" y="3607466"/>
                  <a:pt x="2501177" y="3625297"/>
                </a:cubicBezTo>
                <a:cubicBezTo>
                  <a:pt x="2501177" y="3625297"/>
                  <a:pt x="2501177" y="3625297"/>
                  <a:pt x="2342753" y="3900096"/>
                </a:cubicBezTo>
                <a:cubicBezTo>
                  <a:pt x="2333082" y="3917585"/>
                  <a:pt x="2314104" y="3928542"/>
                  <a:pt x="2294123" y="3928173"/>
                </a:cubicBezTo>
                <a:cubicBezTo>
                  <a:pt x="2294123" y="3928173"/>
                  <a:pt x="2294123" y="3928173"/>
                  <a:pt x="1976927" y="3927972"/>
                </a:cubicBezTo>
                <a:cubicBezTo>
                  <a:pt x="1956353" y="3927946"/>
                  <a:pt x="1937585" y="3917353"/>
                  <a:pt x="1927275" y="3899495"/>
                </a:cubicBezTo>
                <a:cubicBezTo>
                  <a:pt x="1927275" y="3899495"/>
                  <a:pt x="1927275" y="3899495"/>
                  <a:pt x="1768160" y="3623899"/>
                </a:cubicBezTo>
                <a:cubicBezTo>
                  <a:pt x="1758193" y="3606636"/>
                  <a:pt x="1758060" y="3584492"/>
                  <a:pt x="1768668" y="3567256"/>
                </a:cubicBezTo>
                <a:cubicBezTo>
                  <a:pt x="1768668" y="3567256"/>
                  <a:pt x="1768668" y="3567256"/>
                  <a:pt x="1926748" y="3291861"/>
                </a:cubicBezTo>
                <a:cubicBezTo>
                  <a:pt x="1936419" y="3274372"/>
                  <a:pt x="1955397" y="3263416"/>
                  <a:pt x="1975378" y="3263784"/>
                </a:cubicBezTo>
                <a:close/>
                <a:moveTo>
                  <a:pt x="2130702" y="2828022"/>
                </a:moveTo>
                <a:cubicBezTo>
                  <a:pt x="2130702" y="2828022"/>
                  <a:pt x="2130702" y="2828022"/>
                  <a:pt x="2298374" y="2828442"/>
                </a:cubicBezTo>
                <a:cubicBezTo>
                  <a:pt x="2309057" y="2828143"/>
                  <a:pt x="2319148" y="2834050"/>
                  <a:pt x="2324410" y="2843165"/>
                </a:cubicBezTo>
                <a:cubicBezTo>
                  <a:pt x="2324410" y="2843165"/>
                  <a:pt x="2324410" y="2843165"/>
                  <a:pt x="2408429" y="2988689"/>
                </a:cubicBezTo>
                <a:cubicBezTo>
                  <a:pt x="2413873" y="2998119"/>
                  <a:pt x="2413762" y="3009498"/>
                  <a:pt x="2408342" y="3018913"/>
                </a:cubicBezTo>
                <a:cubicBezTo>
                  <a:pt x="2408342" y="3018913"/>
                  <a:pt x="2408342" y="3018913"/>
                  <a:pt x="2324689" y="3164017"/>
                </a:cubicBezTo>
                <a:cubicBezTo>
                  <a:pt x="2319583" y="3173251"/>
                  <a:pt x="2309561" y="3179037"/>
                  <a:pt x="2299011" y="3178842"/>
                </a:cubicBezTo>
                <a:cubicBezTo>
                  <a:pt x="2299011" y="3178842"/>
                  <a:pt x="2299011" y="3178842"/>
                  <a:pt x="2131520" y="3178736"/>
                </a:cubicBezTo>
                <a:cubicBezTo>
                  <a:pt x="2120657" y="3178722"/>
                  <a:pt x="2110746" y="3173129"/>
                  <a:pt x="2105302" y="3163699"/>
                </a:cubicBezTo>
                <a:cubicBezTo>
                  <a:pt x="2105302" y="3163699"/>
                  <a:pt x="2105302" y="3163699"/>
                  <a:pt x="2021284" y="3018175"/>
                </a:cubicBezTo>
                <a:cubicBezTo>
                  <a:pt x="2016021" y="3009060"/>
                  <a:pt x="2015951" y="2997367"/>
                  <a:pt x="2021552" y="2988265"/>
                </a:cubicBezTo>
                <a:cubicBezTo>
                  <a:pt x="2021552" y="2988265"/>
                  <a:pt x="2021552" y="2988265"/>
                  <a:pt x="2105024" y="2842847"/>
                </a:cubicBezTo>
                <a:cubicBezTo>
                  <a:pt x="2110131" y="2833613"/>
                  <a:pt x="2120152" y="2827827"/>
                  <a:pt x="2130702" y="2828022"/>
                </a:cubicBezTo>
                <a:close/>
                <a:moveTo>
                  <a:pt x="3794942" y="2543905"/>
                </a:moveTo>
                <a:cubicBezTo>
                  <a:pt x="3794942" y="2543905"/>
                  <a:pt x="3794942" y="2543905"/>
                  <a:pt x="6706383" y="2551204"/>
                </a:cubicBezTo>
                <a:cubicBezTo>
                  <a:pt x="6891871" y="2545988"/>
                  <a:pt x="7067096" y="2648572"/>
                  <a:pt x="7158474" y="2806842"/>
                </a:cubicBezTo>
                <a:cubicBezTo>
                  <a:pt x="7158474" y="2806842"/>
                  <a:pt x="7158474" y="2806842"/>
                  <a:pt x="8617364" y="5333715"/>
                </a:cubicBezTo>
                <a:cubicBezTo>
                  <a:pt x="8711893" y="5497443"/>
                  <a:pt x="8709969" y="5695027"/>
                  <a:pt x="8615859" y="5858514"/>
                </a:cubicBezTo>
                <a:cubicBezTo>
                  <a:pt x="8615859" y="5858514"/>
                  <a:pt x="8615859" y="5858514"/>
                  <a:pt x="8311811" y="6385912"/>
                </a:cubicBezTo>
                <a:lnTo>
                  <a:pt x="8280844" y="6439627"/>
                </a:lnTo>
                <a:lnTo>
                  <a:pt x="2237916" y="6439627"/>
                </a:lnTo>
                <a:lnTo>
                  <a:pt x="2151815" y="6290497"/>
                </a:lnTo>
                <a:cubicBezTo>
                  <a:pt x="2071676" y="6151692"/>
                  <a:pt x="1986194" y="6003633"/>
                  <a:pt x="1895013" y="5845703"/>
                </a:cubicBezTo>
                <a:cubicBezTo>
                  <a:pt x="1803636" y="5687432"/>
                  <a:pt x="1802408" y="5484390"/>
                  <a:pt x="1899669" y="5326361"/>
                </a:cubicBezTo>
                <a:cubicBezTo>
                  <a:pt x="1899669" y="5326361"/>
                  <a:pt x="1899669" y="5326361"/>
                  <a:pt x="3349069" y="2801330"/>
                </a:cubicBezTo>
                <a:cubicBezTo>
                  <a:pt x="3437742" y="2640982"/>
                  <a:pt x="3611741" y="2540524"/>
                  <a:pt x="3794942" y="2543905"/>
                </a:cubicBezTo>
                <a:close/>
                <a:moveTo>
                  <a:pt x="634940" y="2395105"/>
                </a:moveTo>
                <a:cubicBezTo>
                  <a:pt x="634940" y="2395105"/>
                  <a:pt x="634940" y="2395105"/>
                  <a:pt x="1188015" y="2396492"/>
                </a:cubicBezTo>
                <a:cubicBezTo>
                  <a:pt x="1223252" y="2395501"/>
                  <a:pt x="1256539" y="2414988"/>
                  <a:pt x="1273897" y="2445054"/>
                </a:cubicBezTo>
                <a:cubicBezTo>
                  <a:pt x="1273897" y="2445054"/>
                  <a:pt x="1273897" y="2445054"/>
                  <a:pt x="1551037" y="2925075"/>
                </a:cubicBezTo>
                <a:cubicBezTo>
                  <a:pt x="1568994" y="2956177"/>
                  <a:pt x="1568629" y="2993712"/>
                  <a:pt x="1550752" y="3024769"/>
                </a:cubicBezTo>
                <a:cubicBezTo>
                  <a:pt x="1550752" y="3024769"/>
                  <a:pt x="1550752" y="3024769"/>
                  <a:pt x="1274816" y="3503403"/>
                </a:cubicBezTo>
                <a:cubicBezTo>
                  <a:pt x="1257971" y="3533863"/>
                  <a:pt x="1224917" y="3552947"/>
                  <a:pt x="1190116" y="3552304"/>
                </a:cubicBezTo>
                <a:cubicBezTo>
                  <a:pt x="1190116" y="3552304"/>
                  <a:pt x="1190116" y="3552304"/>
                  <a:pt x="637639" y="3551955"/>
                </a:cubicBezTo>
                <a:cubicBezTo>
                  <a:pt x="601804" y="3551909"/>
                  <a:pt x="569115" y="3533458"/>
                  <a:pt x="551158" y="3502355"/>
                </a:cubicBezTo>
                <a:cubicBezTo>
                  <a:pt x="551158" y="3502355"/>
                  <a:pt x="551158" y="3502355"/>
                  <a:pt x="274018" y="3022335"/>
                </a:cubicBezTo>
                <a:cubicBezTo>
                  <a:pt x="256660" y="2992269"/>
                  <a:pt x="256426" y="2953698"/>
                  <a:pt x="274903" y="2923678"/>
                </a:cubicBezTo>
                <a:cubicBezTo>
                  <a:pt x="274903" y="2923678"/>
                  <a:pt x="274903" y="2923678"/>
                  <a:pt x="550240" y="2444007"/>
                </a:cubicBezTo>
                <a:cubicBezTo>
                  <a:pt x="567085" y="2413547"/>
                  <a:pt x="600139" y="2394463"/>
                  <a:pt x="634940" y="2395105"/>
                </a:cubicBezTo>
                <a:close/>
                <a:moveTo>
                  <a:pt x="2521339" y="1975621"/>
                </a:moveTo>
                <a:cubicBezTo>
                  <a:pt x="2521339" y="1975621"/>
                  <a:pt x="2521339" y="1975621"/>
                  <a:pt x="2985874" y="1976785"/>
                </a:cubicBezTo>
                <a:cubicBezTo>
                  <a:pt x="3015469" y="1975952"/>
                  <a:pt x="3043427" y="1992321"/>
                  <a:pt x="3058007" y="2017574"/>
                </a:cubicBezTo>
                <a:cubicBezTo>
                  <a:pt x="3058007" y="2017574"/>
                  <a:pt x="3058007" y="2017574"/>
                  <a:pt x="3290779" y="2420748"/>
                </a:cubicBezTo>
                <a:cubicBezTo>
                  <a:pt x="3305862" y="2446871"/>
                  <a:pt x="3305555" y="2478396"/>
                  <a:pt x="3290540" y="2504482"/>
                </a:cubicBezTo>
                <a:cubicBezTo>
                  <a:pt x="3290540" y="2504482"/>
                  <a:pt x="3290540" y="2504482"/>
                  <a:pt x="3058778" y="2906492"/>
                </a:cubicBezTo>
                <a:cubicBezTo>
                  <a:pt x="3044630" y="2932076"/>
                  <a:pt x="3016868" y="2948104"/>
                  <a:pt x="2987637" y="2947565"/>
                </a:cubicBezTo>
                <a:cubicBezTo>
                  <a:pt x="2987637" y="2947565"/>
                  <a:pt x="2987637" y="2947565"/>
                  <a:pt x="2523606" y="2947271"/>
                </a:cubicBezTo>
                <a:cubicBezTo>
                  <a:pt x="2493508" y="2947232"/>
                  <a:pt x="2466052" y="2931735"/>
                  <a:pt x="2450970" y="2905612"/>
                </a:cubicBezTo>
                <a:cubicBezTo>
                  <a:pt x="2450970" y="2905612"/>
                  <a:pt x="2450970" y="2905612"/>
                  <a:pt x="2218197" y="2502438"/>
                </a:cubicBezTo>
                <a:cubicBezTo>
                  <a:pt x="2203617" y="2477185"/>
                  <a:pt x="2203422" y="2444788"/>
                  <a:pt x="2218941" y="2419574"/>
                </a:cubicBezTo>
                <a:cubicBezTo>
                  <a:pt x="2218941" y="2419574"/>
                  <a:pt x="2218941" y="2419574"/>
                  <a:pt x="2450199" y="2016694"/>
                </a:cubicBezTo>
                <a:cubicBezTo>
                  <a:pt x="2464347" y="1991110"/>
                  <a:pt x="2492109" y="1975081"/>
                  <a:pt x="2521339" y="1975621"/>
                </a:cubicBezTo>
                <a:close/>
                <a:moveTo>
                  <a:pt x="3564142" y="34"/>
                </a:moveTo>
                <a:cubicBezTo>
                  <a:pt x="3564142" y="34"/>
                  <a:pt x="3564142" y="34"/>
                  <a:pt x="4738405" y="2977"/>
                </a:cubicBezTo>
                <a:cubicBezTo>
                  <a:pt x="4813218" y="874"/>
                  <a:pt x="4883890" y="42249"/>
                  <a:pt x="4920745" y="106084"/>
                </a:cubicBezTo>
                <a:cubicBezTo>
                  <a:pt x="4920745" y="106084"/>
                  <a:pt x="4920745" y="106084"/>
                  <a:pt x="5509155" y="1125240"/>
                </a:cubicBezTo>
                <a:cubicBezTo>
                  <a:pt x="5547281" y="1191277"/>
                  <a:pt x="5546507" y="1270967"/>
                  <a:pt x="5508549" y="1336906"/>
                </a:cubicBezTo>
                <a:cubicBezTo>
                  <a:pt x="5508549" y="1336906"/>
                  <a:pt x="5508549" y="1336906"/>
                  <a:pt x="4922696" y="2353119"/>
                </a:cubicBezTo>
                <a:cubicBezTo>
                  <a:pt x="4886932" y="2417792"/>
                  <a:pt x="4816753" y="2458309"/>
                  <a:pt x="4742864" y="2456945"/>
                </a:cubicBezTo>
                <a:cubicBezTo>
                  <a:pt x="4742864" y="2456945"/>
                  <a:pt x="4742864" y="2456945"/>
                  <a:pt x="3569871" y="2456203"/>
                </a:cubicBezTo>
                <a:cubicBezTo>
                  <a:pt x="3493788" y="2456106"/>
                  <a:pt x="3424385" y="2416932"/>
                  <a:pt x="3386259" y="2350896"/>
                </a:cubicBezTo>
                <a:cubicBezTo>
                  <a:pt x="3386259" y="2350896"/>
                  <a:pt x="3386259" y="2350896"/>
                  <a:pt x="2797848" y="1331739"/>
                </a:cubicBezTo>
                <a:cubicBezTo>
                  <a:pt x="2760993" y="1267904"/>
                  <a:pt x="2760499" y="1186012"/>
                  <a:pt x="2799727" y="1122274"/>
                </a:cubicBezTo>
                <a:cubicBezTo>
                  <a:pt x="2799727" y="1122274"/>
                  <a:pt x="2799727" y="1122274"/>
                  <a:pt x="3384310" y="103860"/>
                </a:cubicBezTo>
                <a:cubicBezTo>
                  <a:pt x="3420073" y="39188"/>
                  <a:pt x="3490251" y="-1330"/>
                  <a:pt x="3564142" y="3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8BFD7D4-4441-4B47-A4F1-DC4AB62B3805}"/>
              </a:ext>
            </a:extLst>
          </p:cNvPr>
          <p:cNvSpPr txBox="1"/>
          <p:nvPr/>
        </p:nvSpPr>
        <p:spPr>
          <a:xfrm>
            <a:off x="5759355" y="805229"/>
            <a:ext cx="6139776" cy="1303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CH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Conseil d’Administration</a:t>
            </a:r>
            <a:br>
              <a:rPr lang="fr-CH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fr-CH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 la </a:t>
            </a:r>
            <a:r>
              <a:rPr lang="fr-CH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FFSc</a:t>
            </a:r>
            <a:endParaRPr lang="fr-CH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Une image contenant signe&#10;&#10;Description générée automatiquement">
            <a:extLst>
              <a:ext uri="{FF2B5EF4-FFF2-40B4-BE49-F238E27FC236}">
                <a16:creationId xmlns:a16="http://schemas.microsoft.com/office/drawing/2014/main" id="{A845881C-1C23-4C72-B51D-634E80567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69" y="265894"/>
            <a:ext cx="1458468" cy="97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6BFD643-DFE2-4F68-9DB4-44383683219E}"/>
              </a:ext>
            </a:extLst>
          </p:cNvPr>
          <p:cNvSpPr txBox="1"/>
          <p:nvPr/>
        </p:nvSpPr>
        <p:spPr>
          <a:xfrm>
            <a:off x="7741962" y="2783636"/>
            <a:ext cx="37775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Samedi 7 et dimanche 8 janvier 2023</a:t>
            </a:r>
            <a:br>
              <a:rPr lang="fr-CH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fr-CH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H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Hôtel </a:t>
            </a:r>
            <a:r>
              <a:rPr lang="fr-CH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Aletti</a:t>
            </a:r>
            <a:r>
              <a:rPr lang="fr-CH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Palace</a:t>
            </a:r>
            <a:br>
              <a:rPr lang="fr-CH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H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Vichy</a:t>
            </a:r>
            <a:br>
              <a:rPr lang="fr-CH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CH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692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403DC26-C26B-D6F0-E990-47D77CB6A2FB}"/>
              </a:ext>
            </a:extLst>
          </p:cNvPr>
          <p:cNvSpPr txBox="1"/>
          <p:nvPr/>
        </p:nvSpPr>
        <p:spPr>
          <a:xfrm>
            <a:off x="8842248" y="1481328"/>
            <a:ext cx="3049922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Les structures : les commissions techniques et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leurs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rôles</a:t>
            </a:r>
            <a:endParaRPr lang="en-US" sz="3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4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7" name="Picture 2" descr="PlaquetteFISF">
            <a:hlinkClick r:id="rId2"/>
            <a:extLst>
              <a:ext uri="{FF2B5EF4-FFF2-40B4-BE49-F238E27FC236}">
                <a16:creationId xmlns:a16="http://schemas.microsoft.com/office/drawing/2014/main" id="{A6BDA5F6-584F-E1DD-1188-D6A5A9643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" r="1" b="5100"/>
          <a:stretch/>
        </p:blipFill>
        <p:spPr bwMode="auto"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Une image contenant signe&#10;&#10;Description générée automatiquement">
            <a:extLst>
              <a:ext uri="{FF2B5EF4-FFF2-40B4-BE49-F238E27FC236}">
                <a16:creationId xmlns:a16="http://schemas.microsoft.com/office/drawing/2014/main" id="{A845881C-1C23-4C72-B51D-634E80567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69" y="265894"/>
            <a:ext cx="1458468" cy="97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718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e image contenant signe&#10;&#10;Description générée automatiquement">
            <a:extLst>
              <a:ext uri="{FF2B5EF4-FFF2-40B4-BE49-F238E27FC236}">
                <a16:creationId xmlns:a16="http://schemas.microsoft.com/office/drawing/2014/main" id="{A845881C-1C23-4C72-B51D-634E80567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69" y="265894"/>
            <a:ext cx="1458468" cy="97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403DC26-C26B-D6F0-E990-47D77CB6A2FB}"/>
              </a:ext>
            </a:extLst>
          </p:cNvPr>
          <p:cNvSpPr txBox="1"/>
          <p:nvPr/>
        </p:nvSpPr>
        <p:spPr>
          <a:xfrm>
            <a:off x="2785620" y="556182"/>
            <a:ext cx="3418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financement de la FISF</a:t>
            </a:r>
          </a:p>
        </p:txBody>
      </p:sp>
      <p:pic>
        <p:nvPicPr>
          <p:cNvPr id="9" name="Picture 2" descr="PlaquetteFISF">
            <a:extLst>
              <a:ext uri="{FF2B5EF4-FFF2-40B4-BE49-F238E27FC236}">
                <a16:creationId xmlns:a16="http://schemas.microsoft.com/office/drawing/2014/main" id="{05098AF1-33E8-754E-9214-9262902D16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3" b="-2"/>
          <a:stretch/>
        </p:blipFill>
        <p:spPr bwMode="auto">
          <a:xfrm>
            <a:off x="10031608" y="5298120"/>
            <a:ext cx="2047165" cy="1517494"/>
          </a:xfrm>
          <a:custGeom>
            <a:avLst/>
            <a:gdLst/>
            <a:ahLst/>
            <a:cxnLst/>
            <a:rect l="l" t="t" r="r" b="b"/>
            <a:pathLst>
              <a:path w="8687356" h="6439627">
                <a:moveTo>
                  <a:pt x="0" y="5592682"/>
                </a:moveTo>
                <a:lnTo>
                  <a:pt x="186296" y="5593149"/>
                </a:lnTo>
                <a:cubicBezTo>
                  <a:pt x="510155" y="5593961"/>
                  <a:pt x="893987" y="5594923"/>
                  <a:pt x="1348900" y="5596063"/>
                </a:cubicBezTo>
                <a:cubicBezTo>
                  <a:pt x="1534387" y="5590847"/>
                  <a:pt x="1709614" y="5693431"/>
                  <a:pt x="1800991" y="5851702"/>
                </a:cubicBezTo>
                <a:cubicBezTo>
                  <a:pt x="1800991" y="5851702"/>
                  <a:pt x="1800991" y="5851702"/>
                  <a:pt x="2106366" y="6380627"/>
                </a:cubicBezTo>
                <a:lnTo>
                  <a:pt x="2140430" y="6439627"/>
                </a:lnTo>
                <a:lnTo>
                  <a:pt x="0" y="6439627"/>
                </a:lnTo>
                <a:close/>
                <a:moveTo>
                  <a:pt x="693821" y="3646328"/>
                </a:moveTo>
                <a:cubicBezTo>
                  <a:pt x="693821" y="3646328"/>
                  <a:pt x="693821" y="3646328"/>
                  <a:pt x="1586357" y="3648566"/>
                </a:cubicBezTo>
                <a:cubicBezTo>
                  <a:pt x="1643220" y="3646968"/>
                  <a:pt x="1696937" y="3678416"/>
                  <a:pt x="1724950" y="3726935"/>
                </a:cubicBezTo>
                <a:cubicBezTo>
                  <a:pt x="1724950" y="3726935"/>
                  <a:pt x="1724950" y="3726935"/>
                  <a:pt x="2172189" y="4501577"/>
                </a:cubicBezTo>
                <a:cubicBezTo>
                  <a:pt x="2201168" y="4551769"/>
                  <a:pt x="2200578" y="4612341"/>
                  <a:pt x="2171729" y="4662459"/>
                </a:cubicBezTo>
                <a:cubicBezTo>
                  <a:pt x="2171729" y="4662459"/>
                  <a:pt x="2171729" y="4662459"/>
                  <a:pt x="1726432" y="5434863"/>
                </a:cubicBezTo>
                <a:cubicBezTo>
                  <a:pt x="1699249" y="5484020"/>
                  <a:pt x="1645909" y="5514815"/>
                  <a:pt x="1589746" y="5513779"/>
                </a:cubicBezTo>
                <a:cubicBezTo>
                  <a:pt x="1589746" y="5513779"/>
                  <a:pt x="1589746" y="5513779"/>
                  <a:pt x="698177" y="5513215"/>
                </a:cubicBezTo>
                <a:cubicBezTo>
                  <a:pt x="640348" y="5513140"/>
                  <a:pt x="587596" y="5483366"/>
                  <a:pt x="558617" y="5433172"/>
                </a:cubicBezTo>
                <a:cubicBezTo>
                  <a:pt x="558617" y="5433172"/>
                  <a:pt x="558617" y="5433172"/>
                  <a:pt x="111378" y="4658531"/>
                </a:cubicBezTo>
                <a:cubicBezTo>
                  <a:pt x="83365" y="4610012"/>
                  <a:pt x="82990" y="4547767"/>
                  <a:pt x="112805" y="4499321"/>
                </a:cubicBezTo>
                <a:cubicBezTo>
                  <a:pt x="112805" y="4499321"/>
                  <a:pt x="112805" y="4499321"/>
                  <a:pt x="557135" y="3725244"/>
                </a:cubicBezTo>
                <a:cubicBezTo>
                  <a:pt x="584319" y="3676088"/>
                  <a:pt x="637659" y="3645292"/>
                  <a:pt x="693821" y="3646328"/>
                </a:cubicBezTo>
                <a:close/>
                <a:moveTo>
                  <a:pt x="1975378" y="3263784"/>
                </a:moveTo>
                <a:cubicBezTo>
                  <a:pt x="1975378" y="3263784"/>
                  <a:pt x="1975378" y="3263784"/>
                  <a:pt x="2292917" y="3264581"/>
                </a:cubicBezTo>
                <a:cubicBezTo>
                  <a:pt x="2313148" y="3264012"/>
                  <a:pt x="2332259" y="3275200"/>
                  <a:pt x="2342225" y="3292462"/>
                </a:cubicBezTo>
                <a:cubicBezTo>
                  <a:pt x="2342225" y="3292462"/>
                  <a:pt x="2342225" y="3292462"/>
                  <a:pt x="2501341" y="3568059"/>
                </a:cubicBezTo>
                <a:cubicBezTo>
                  <a:pt x="2511651" y="3585916"/>
                  <a:pt x="2511441" y="3607466"/>
                  <a:pt x="2501177" y="3625297"/>
                </a:cubicBezTo>
                <a:cubicBezTo>
                  <a:pt x="2501177" y="3625297"/>
                  <a:pt x="2501177" y="3625297"/>
                  <a:pt x="2342753" y="3900096"/>
                </a:cubicBezTo>
                <a:cubicBezTo>
                  <a:pt x="2333082" y="3917585"/>
                  <a:pt x="2314104" y="3928542"/>
                  <a:pt x="2294123" y="3928173"/>
                </a:cubicBezTo>
                <a:cubicBezTo>
                  <a:pt x="2294123" y="3928173"/>
                  <a:pt x="2294123" y="3928173"/>
                  <a:pt x="1976927" y="3927972"/>
                </a:cubicBezTo>
                <a:cubicBezTo>
                  <a:pt x="1956353" y="3927946"/>
                  <a:pt x="1937585" y="3917353"/>
                  <a:pt x="1927275" y="3899495"/>
                </a:cubicBezTo>
                <a:cubicBezTo>
                  <a:pt x="1927275" y="3899495"/>
                  <a:pt x="1927275" y="3899495"/>
                  <a:pt x="1768160" y="3623899"/>
                </a:cubicBezTo>
                <a:cubicBezTo>
                  <a:pt x="1758193" y="3606636"/>
                  <a:pt x="1758060" y="3584492"/>
                  <a:pt x="1768668" y="3567256"/>
                </a:cubicBezTo>
                <a:cubicBezTo>
                  <a:pt x="1768668" y="3567256"/>
                  <a:pt x="1768668" y="3567256"/>
                  <a:pt x="1926748" y="3291861"/>
                </a:cubicBezTo>
                <a:cubicBezTo>
                  <a:pt x="1936419" y="3274372"/>
                  <a:pt x="1955397" y="3263416"/>
                  <a:pt x="1975378" y="3263784"/>
                </a:cubicBezTo>
                <a:close/>
                <a:moveTo>
                  <a:pt x="2130702" y="2828022"/>
                </a:moveTo>
                <a:cubicBezTo>
                  <a:pt x="2130702" y="2828022"/>
                  <a:pt x="2130702" y="2828022"/>
                  <a:pt x="2298374" y="2828442"/>
                </a:cubicBezTo>
                <a:cubicBezTo>
                  <a:pt x="2309057" y="2828143"/>
                  <a:pt x="2319148" y="2834050"/>
                  <a:pt x="2324410" y="2843165"/>
                </a:cubicBezTo>
                <a:cubicBezTo>
                  <a:pt x="2324410" y="2843165"/>
                  <a:pt x="2324410" y="2843165"/>
                  <a:pt x="2408429" y="2988689"/>
                </a:cubicBezTo>
                <a:cubicBezTo>
                  <a:pt x="2413873" y="2998119"/>
                  <a:pt x="2413762" y="3009498"/>
                  <a:pt x="2408342" y="3018913"/>
                </a:cubicBezTo>
                <a:cubicBezTo>
                  <a:pt x="2408342" y="3018913"/>
                  <a:pt x="2408342" y="3018913"/>
                  <a:pt x="2324689" y="3164017"/>
                </a:cubicBezTo>
                <a:cubicBezTo>
                  <a:pt x="2319583" y="3173251"/>
                  <a:pt x="2309561" y="3179037"/>
                  <a:pt x="2299011" y="3178842"/>
                </a:cubicBezTo>
                <a:cubicBezTo>
                  <a:pt x="2299011" y="3178842"/>
                  <a:pt x="2299011" y="3178842"/>
                  <a:pt x="2131520" y="3178736"/>
                </a:cubicBezTo>
                <a:cubicBezTo>
                  <a:pt x="2120657" y="3178722"/>
                  <a:pt x="2110746" y="3173129"/>
                  <a:pt x="2105302" y="3163699"/>
                </a:cubicBezTo>
                <a:cubicBezTo>
                  <a:pt x="2105302" y="3163699"/>
                  <a:pt x="2105302" y="3163699"/>
                  <a:pt x="2021284" y="3018175"/>
                </a:cubicBezTo>
                <a:cubicBezTo>
                  <a:pt x="2016021" y="3009060"/>
                  <a:pt x="2015951" y="2997367"/>
                  <a:pt x="2021552" y="2988265"/>
                </a:cubicBezTo>
                <a:cubicBezTo>
                  <a:pt x="2021552" y="2988265"/>
                  <a:pt x="2021552" y="2988265"/>
                  <a:pt x="2105024" y="2842847"/>
                </a:cubicBezTo>
                <a:cubicBezTo>
                  <a:pt x="2110131" y="2833613"/>
                  <a:pt x="2120152" y="2827827"/>
                  <a:pt x="2130702" y="2828022"/>
                </a:cubicBezTo>
                <a:close/>
                <a:moveTo>
                  <a:pt x="3794942" y="2543905"/>
                </a:moveTo>
                <a:cubicBezTo>
                  <a:pt x="3794942" y="2543905"/>
                  <a:pt x="3794942" y="2543905"/>
                  <a:pt x="6706383" y="2551204"/>
                </a:cubicBezTo>
                <a:cubicBezTo>
                  <a:pt x="6891871" y="2545988"/>
                  <a:pt x="7067096" y="2648572"/>
                  <a:pt x="7158474" y="2806842"/>
                </a:cubicBezTo>
                <a:cubicBezTo>
                  <a:pt x="7158474" y="2806842"/>
                  <a:pt x="7158474" y="2806842"/>
                  <a:pt x="8617364" y="5333715"/>
                </a:cubicBezTo>
                <a:cubicBezTo>
                  <a:pt x="8711893" y="5497443"/>
                  <a:pt x="8709969" y="5695027"/>
                  <a:pt x="8615859" y="5858514"/>
                </a:cubicBezTo>
                <a:cubicBezTo>
                  <a:pt x="8615859" y="5858514"/>
                  <a:pt x="8615859" y="5858514"/>
                  <a:pt x="8311811" y="6385912"/>
                </a:cubicBezTo>
                <a:lnTo>
                  <a:pt x="8280844" y="6439627"/>
                </a:lnTo>
                <a:lnTo>
                  <a:pt x="2237916" y="6439627"/>
                </a:lnTo>
                <a:lnTo>
                  <a:pt x="2151815" y="6290497"/>
                </a:lnTo>
                <a:cubicBezTo>
                  <a:pt x="2071676" y="6151692"/>
                  <a:pt x="1986194" y="6003633"/>
                  <a:pt x="1895013" y="5845703"/>
                </a:cubicBezTo>
                <a:cubicBezTo>
                  <a:pt x="1803636" y="5687432"/>
                  <a:pt x="1802408" y="5484390"/>
                  <a:pt x="1899669" y="5326361"/>
                </a:cubicBezTo>
                <a:cubicBezTo>
                  <a:pt x="1899669" y="5326361"/>
                  <a:pt x="1899669" y="5326361"/>
                  <a:pt x="3349069" y="2801330"/>
                </a:cubicBezTo>
                <a:cubicBezTo>
                  <a:pt x="3437742" y="2640982"/>
                  <a:pt x="3611741" y="2540524"/>
                  <a:pt x="3794942" y="2543905"/>
                </a:cubicBezTo>
                <a:close/>
                <a:moveTo>
                  <a:pt x="634940" y="2395105"/>
                </a:moveTo>
                <a:cubicBezTo>
                  <a:pt x="634940" y="2395105"/>
                  <a:pt x="634940" y="2395105"/>
                  <a:pt x="1188015" y="2396492"/>
                </a:cubicBezTo>
                <a:cubicBezTo>
                  <a:pt x="1223252" y="2395501"/>
                  <a:pt x="1256539" y="2414988"/>
                  <a:pt x="1273897" y="2445054"/>
                </a:cubicBezTo>
                <a:cubicBezTo>
                  <a:pt x="1273897" y="2445054"/>
                  <a:pt x="1273897" y="2445054"/>
                  <a:pt x="1551037" y="2925075"/>
                </a:cubicBezTo>
                <a:cubicBezTo>
                  <a:pt x="1568994" y="2956177"/>
                  <a:pt x="1568629" y="2993712"/>
                  <a:pt x="1550752" y="3024769"/>
                </a:cubicBezTo>
                <a:cubicBezTo>
                  <a:pt x="1550752" y="3024769"/>
                  <a:pt x="1550752" y="3024769"/>
                  <a:pt x="1274816" y="3503403"/>
                </a:cubicBezTo>
                <a:cubicBezTo>
                  <a:pt x="1257971" y="3533863"/>
                  <a:pt x="1224917" y="3552947"/>
                  <a:pt x="1190116" y="3552304"/>
                </a:cubicBezTo>
                <a:cubicBezTo>
                  <a:pt x="1190116" y="3552304"/>
                  <a:pt x="1190116" y="3552304"/>
                  <a:pt x="637639" y="3551955"/>
                </a:cubicBezTo>
                <a:cubicBezTo>
                  <a:pt x="601804" y="3551909"/>
                  <a:pt x="569115" y="3533458"/>
                  <a:pt x="551158" y="3502355"/>
                </a:cubicBezTo>
                <a:cubicBezTo>
                  <a:pt x="551158" y="3502355"/>
                  <a:pt x="551158" y="3502355"/>
                  <a:pt x="274018" y="3022335"/>
                </a:cubicBezTo>
                <a:cubicBezTo>
                  <a:pt x="256660" y="2992269"/>
                  <a:pt x="256426" y="2953698"/>
                  <a:pt x="274903" y="2923678"/>
                </a:cubicBezTo>
                <a:cubicBezTo>
                  <a:pt x="274903" y="2923678"/>
                  <a:pt x="274903" y="2923678"/>
                  <a:pt x="550240" y="2444007"/>
                </a:cubicBezTo>
                <a:cubicBezTo>
                  <a:pt x="567085" y="2413547"/>
                  <a:pt x="600139" y="2394463"/>
                  <a:pt x="634940" y="2395105"/>
                </a:cubicBezTo>
                <a:close/>
                <a:moveTo>
                  <a:pt x="2521339" y="1975621"/>
                </a:moveTo>
                <a:cubicBezTo>
                  <a:pt x="2521339" y="1975621"/>
                  <a:pt x="2521339" y="1975621"/>
                  <a:pt x="2985874" y="1976785"/>
                </a:cubicBezTo>
                <a:cubicBezTo>
                  <a:pt x="3015469" y="1975952"/>
                  <a:pt x="3043427" y="1992321"/>
                  <a:pt x="3058007" y="2017574"/>
                </a:cubicBezTo>
                <a:cubicBezTo>
                  <a:pt x="3058007" y="2017574"/>
                  <a:pt x="3058007" y="2017574"/>
                  <a:pt x="3290779" y="2420748"/>
                </a:cubicBezTo>
                <a:cubicBezTo>
                  <a:pt x="3305862" y="2446871"/>
                  <a:pt x="3305555" y="2478396"/>
                  <a:pt x="3290540" y="2504482"/>
                </a:cubicBezTo>
                <a:cubicBezTo>
                  <a:pt x="3290540" y="2504482"/>
                  <a:pt x="3290540" y="2504482"/>
                  <a:pt x="3058778" y="2906492"/>
                </a:cubicBezTo>
                <a:cubicBezTo>
                  <a:pt x="3044630" y="2932076"/>
                  <a:pt x="3016868" y="2948104"/>
                  <a:pt x="2987637" y="2947565"/>
                </a:cubicBezTo>
                <a:cubicBezTo>
                  <a:pt x="2987637" y="2947565"/>
                  <a:pt x="2987637" y="2947565"/>
                  <a:pt x="2523606" y="2947271"/>
                </a:cubicBezTo>
                <a:cubicBezTo>
                  <a:pt x="2493508" y="2947232"/>
                  <a:pt x="2466052" y="2931735"/>
                  <a:pt x="2450970" y="2905612"/>
                </a:cubicBezTo>
                <a:cubicBezTo>
                  <a:pt x="2450970" y="2905612"/>
                  <a:pt x="2450970" y="2905612"/>
                  <a:pt x="2218197" y="2502438"/>
                </a:cubicBezTo>
                <a:cubicBezTo>
                  <a:pt x="2203617" y="2477185"/>
                  <a:pt x="2203422" y="2444788"/>
                  <a:pt x="2218941" y="2419574"/>
                </a:cubicBezTo>
                <a:cubicBezTo>
                  <a:pt x="2218941" y="2419574"/>
                  <a:pt x="2218941" y="2419574"/>
                  <a:pt x="2450199" y="2016694"/>
                </a:cubicBezTo>
                <a:cubicBezTo>
                  <a:pt x="2464347" y="1991110"/>
                  <a:pt x="2492109" y="1975081"/>
                  <a:pt x="2521339" y="1975621"/>
                </a:cubicBezTo>
                <a:close/>
                <a:moveTo>
                  <a:pt x="3564142" y="34"/>
                </a:moveTo>
                <a:cubicBezTo>
                  <a:pt x="3564142" y="34"/>
                  <a:pt x="3564142" y="34"/>
                  <a:pt x="4738405" y="2977"/>
                </a:cubicBezTo>
                <a:cubicBezTo>
                  <a:pt x="4813218" y="874"/>
                  <a:pt x="4883890" y="42249"/>
                  <a:pt x="4920745" y="106084"/>
                </a:cubicBezTo>
                <a:cubicBezTo>
                  <a:pt x="4920745" y="106084"/>
                  <a:pt x="4920745" y="106084"/>
                  <a:pt x="5509155" y="1125240"/>
                </a:cubicBezTo>
                <a:cubicBezTo>
                  <a:pt x="5547281" y="1191277"/>
                  <a:pt x="5546507" y="1270967"/>
                  <a:pt x="5508549" y="1336906"/>
                </a:cubicBezTo>
                <a:cubicBezTo>
                  <a:pt x="5508549" y="1336906"/>
                  <a:pt x="5508549" y="1336906"/>
                  <a:pt x="4922696" y="2353119"/>
                </a:cubicBezTo>
                <a:cubicBezTo>
                  <a:pt x="4886932" y="2417792"/>
                  <a:pt x="4816753" y="2458309"/>
                  <a:pt x="4742864" y="2456945"/>
                </a:cubicBezTo>
                <a:cubicBezTo>
                  <a:pt x="4742864" y="2456945"/>
                  <a:pt x="4742864" y="2456945"/>
                  <a:pt x="3569871" y="2456203"/>
                </a:cubicBezTo>
                <a:cubicBezTo>
                  <a:pt x="3493788" y="2456106"/>
                  <a:pt x="3424385" y="2416932"/>
                  <a:pt x="3386259" y="2350896"/>
                </a:cubicBezTo>
                <a:cubicBezTo>
                  <a:pt x="3386259" y="2350896"/>
                  <a:pt x="3386259" y="2350896"/>
                  <a:pt x="2797848" y="1331739"/>
                </a:cubicBezTo>
                <a:cubicBezTo>
                  <a:pt x="2760993" y="1267904"/>
                  <a:pt x="2760499" y="1186012"/>
                  <a:pt x="2799727" y="1122274"/>
                </a:cubicBezTo>
                <a:cubicBezTo>
                  <a:pt x="2799727" y="1122274"/>
                  <a:pt x="2799727" y="1122274"/>
                  <a:pt x="3384310" y="103860"/>
                </a:cubicBezTo>
                <a:cubicBezTo>
                  <a:pt x="3420073" y="39188"/>
                  <a:pt x="3490251" y="-1330"/>
                  <a:pt x="3564142" y="3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FD5F6CD-BA2A-3900-1E6C-E57278E7D7D2}"/>
              </a:ext>
            </a:extLst>
          </p:cNvPr>
          <p:cNvSpPr txBox="1"/>
          <p:nvPr/>
        </p:nvSpPr>
        <p:spPr>
          <a:xfrm>
            <a:off x="382211" y="1954591"/>
            <a:ext cx="4567162" cy="31393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b="1" dirty="0">
                <a:solidFill>
                  <a:srgbClr val="C00000"/>
                </a:solidFill>
              </a:rPr>
              <a:t>Principaux postes de recettes (en €)</a:t>
            </a:r>
            <a:br>
              <a:rPr lang="fr-CH" b="1" dirty="0">
                <a:solidFill>
                  <a:srgbClr val="C00000"/>
                </a:solidFill>
              </a:rPr>
            </a:br>
            <a:br>
              <a:rPr lang="fr-CH" b="1" dirty="0">
                <a:solidFill>
                  <a:srgbClr val="C00000"/>
                </a:solidFill>
              </a:rPr>
            </a:br>
            <a:r>
              <a:rPr lang="fr-CH" b="1" dirty="0"/>
              <a:t>Droits d’auteur ODS </a:t>
            </a:r>
            <a:r>
              <a:rPr lang="fr-CH" dirty="0"/>
              <a:t>(en moyenne*)	30 000</a:t>
            </a:r>
            <a:br>
              <a:rPr lang="fr-CH" dirty="0"/>
            </a:br>
            <a:r>
              <a:rPr lang="fr-CH" b="1" dirty="0"/>
              <a:t>Droits d’auteur dérivés </a:t>
            </a:r>
            <a:r>
              <a:rPr lang="fr-CH" dirty="0"/>
              <a:t>(en moyenne*)</a:t>
            </a:r>
            <a:r>
              <a:rPr lang="fr-CH" b="1" dirty="0"/>
              <a:t>	  </a:t>
            </a:r>
            <a:r>
              <a:rPr lang="fr-CH" dirty="0"/>
              <a:t>3 000</a:t>
            </a:r>
            <a:br>
              <a:rPr lang="fr-CH" dirty="0"/>
            </a:br>
            <a:r>
              <a:rPr lang="fr-CH" b="1" dirty="0"/>
              <a:t>Contrat </a:t>
            </a:r>
            <a:r>
              <a:rPr lang="fr-CH" b="1" dirty="0" err="1"/>
              <a:t>Scopely</a:t>
            </a:r>
            <a:r>
              <a:rPr lang="fr-CH" b="1" dirty="0"/>
              <a:t>			</a:t>
            </a:r>
            <a:r>
              <a:rPr lang="fr-CH" dirty="0"/>
              <a:t>34 000</a:t>
            </a:r>
            <a:br>
              <a:rPr lang="fr-CH" dirty="0"/>
            </a:br>
            <a:r>
              <a:rPr lang="fr-CH" b="1" dirty="0"/>
              <a:t>Mots en poche </a:t>
            </a:r>
            <a:r>
              <a:rPr lang="fr-CH" dirty="0"/>
              <a:t>(en moyenne*)	  3 000</a:t>
            </a:r>
            <a:br>
              <a:rPr lang="fr-CH" dirty="0"/>
            </a:br>
            <a:r>
              <a:rPr lang="fr-CH" b="1" dirty="0"/>
              <a:t>Droits sur location </a:t>
            </a:r>
            <a:r>
              <a:rPr lang="fr-CH" b="1" dirty="0" err="1"/>
              <a:t>Duplitop</a:t>
            </a:r>
            <a:r>
              <a:rPr lang="fr-CH" b="1" dirty="0"/>
              <a:t>		</a:t>
            </a:r>
            <a:r>
              <a:rPr lang="fr-CH" dirty="0"/>
              <a:t>14 000</a:t>
            </a:r>
            <a:br>
              <a:rPr lang="fr-CH" dirty="0"/>
            </a:br>
            <a:r>
              <a:rPr lang="fr-CH" b="1" dirty="0"/>
              <a:t>Redevances simultanés mondiaux	</a:t>
            </a:r>
            <a:r>
              <a:rPr lang="fr-CH" dirty="0"/>
              <a:t>10 000</a:t>
            </a:r>
            <a:br>
              <a:rPr lang="fr-CH" dirty="0"/>
            </a:br>
            <a:r>
              <a:rPr lang="fr-CH" b="1" dirty="0"/>
              <a:t>Cotisations fédérations/associations	  </a:t>
            </a:r>
            <a:r>
              <a:rPr lang="fr-CH" dirty="0"/>
              <a:t>3 000</a:t>
            </a:r>
            <a:br>
              <a:rPr lang="fr-CH" dirty="0"/>
            </a:br>
            <a:br>
              <a:rPr lang="fr-CH" dirty="0"/>
            </a:br>
            <a:r>
              <a:rPr lang="fr-CH" b="1" dirty="0"/>
              <a:t>Total annuel			97 000</a:t>
            </a:r>
            <a:endParaRPr lang="fr-CH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F5BB1ED-831D-1656-7B45-9000A6B7AE99}"/>
              </a:ext>
            </a:extLst>
          </p:cNvPr>
          <p:cNvSpPr txBox="1"/>
          <p:nvPr/>
        </p:nvSpPr>
        <p:spPr>
          <a:xfrm>
            <a:off x="5392059" y="1954590"/>
            <a:ext cx="5000170" cy="42473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b="1" dirty="0">
                <a:solidFill>
                  <a:srgbClr val="C00000"/>
                </a:solidFill>
              </a:rPr>
              <a:t>Principaux postes de dépenses (en €)</a:t>
            </a:r>
            <a:br>
              <a:rPr lang="fr-CH" b="1" dirty="0">
                <a:solidFill>
                  <a:srgbClr val="C00000"/>
                </a:solidFill>
              </a:rPr>
            </a:br>
            <a:br>
              <a:rPr lang="fr-CH" b="1" dirty="0">
                <a:solidFill>
                  <a:srgbClr val="C00000"/>
                </a:solidFill>
              </a:rPr>
            </a:br>
            <a:r>
              <a:rPr lang="fr-CH" b="1" dirty="0"/>
              <a:t>Frais de fonctionnement CA	</a:t>
            </a:r>
            <a:r>
              <a:rPr lang="fr-CH" dirty="0"/>
              <a:t>	24 000</a:t>
            </a:r>
            <a:br>
              <a:rPr lang="fr-CH" dirty="0"/>
            </a:br>
            <a:r>
              <a:rPr lang="fr-CH" b="1" dirty="0"/>
              <a:t>Frais de fonctionnement CD et </a:t>
            </a:r>
            <a:r>
              <a:rPr lang="fr-CH" b="1" dirty="0" err="1"/>
              <a:t>comm</a:t>
            </a:r>
            <a:r>
              <a:rPr lang="fr-CH" b="1" dirty="0"/>
              <a:t>.	  </a:t>
            </a:r>
            <a:r>
              <a:rPr lang="fr-CH" dirty="0"/>
              <a:t>8 000</a:t>
            </a:r>
            <a:br>
              <a:rPr lang="fr-CH" dirty="0"/>
            </a:br>
            <a:r>
              <a:rPr lang="fr-CH" b="1" dirty="0"/>
              <a:t>Indemnités comité de rédaction ODS	  </a:t>
            </a:r>
            <a:r>
              <a:rPr lang="fr-CH" dirty="0"/>
              <a:t>4 000</a:t>
            </a:r>
            <a:br>
              <a:rPr lang="fr-CH" dirty="0"/>
            </a:br>
            <a:r>
              <a:rPr lang="fr-CH" b="1" dirty="0"/>
              <a:t>Frais administratifs </a:t>
            </a:r>
            <a:r>
              <a:rPr lang="fr-CH" dirty="0"/>
              <a:t>(en moyenne)	  3 000</a:t>
            </a:r>
            <a:br>
              <a:rPr lang="fr-CH" dirty="0"/>
            </a:br>
            <a:r>
              <a:rPr lang="fr-CH" b="1" dirty="0"/>
              <a:t>Responsable technique		</a:t>
            </a:r>
            <a:r>
              <a:rPr lang="fr-CH" dirty="0"/>
              <a:t>14 000</a:t>
            </a:r>
            <a:br>
              <a:rPr lang="fr-CH" dirty="0"/>
            </a:br>
            <a:r>
              <a:rPr lang="fr-CH" b="1" dirty="0"/>
              <a:t>Soutien Afrique 			</a:t>
            </a:r>
            <a:r>
              <a:rPr lang="fr-CH" dirty="0"/>
              <a:t>24 000</a:t>
            </a:r>
            <a:br>
              <a:rPr lang="fr-CH" dirty="0"/>
            </a:br>
            <a:r>
              <a:rPr lang="fr-CH" b="1" dirty="0"/>
              <a:t>Chelem et défi mondial </a:t>
            </a:r>
            <a:r>
              <a:rPr lang="fr-CH" dirty="0"/>
              <a:t>(dotation)</a:t>
            </a:r>
            <a:r>
              <a:rPr lang="fr-CH" b="1" dirty="0"/>
              <a:t>	  </a:t>
            </a:r>
            <a:r>
              <a:rPr lang="fr-CH" dirty="0"/>
              <a:t>5 600</a:t>
            </a:r>
            <a:br>
              <a:rPr lang="fr-CH" dirty="0"/>
            </a:br>
            <a:r>
              <a:rPr lang="fr-CH" b="1" dirty="0"/>
              <a:t>Subside CDM </a:t>
            </a:r>
            <a:r>
              <a:rPr lang="fr-CH" dirty="0"/>
              <a:t>(</a:t>
            </a:r>
            <a:r>
              <a:rPr lang="fr-CH" dirty="0" err="1"/>
              <a:t>Féd</a:t>
            </a:r>
            <a:r>
              <a:rPr lang="fr-CH" dirty="0"/>
              <a:t>. Organisatrice)	  5 000</a:t>
            </a:r>
            <a:br>
              <a:rPr lang="fr-CH" dirty="0"/>
            </a:br>
            <a:r>
              <a:rPr lang="fr-CH" b="1" dirty="0"/>
              <a:t>Dotations CDM </a:t>
            </a:r>
            <a:r>
              <a:rPr lang="fr-CH" dirty="0"/>
              <a:t>(Duplicate et classique)	  4 500</a:t>
            </a:r>
            <a:br>
              <a:rPr lang="fr-CH" dirty="0"/>
            </a:br>
            <a:r>
              <a:rPr lang="fr-CH" b="1" dirty="0"/>
              <a:t>Subsides Jeunes </a:t>
            </a:r>
            <a:r>
              <a:rPr lang="fr-CH" dirty="0"/>
              <a:t>(part. aux CDM)	  4 000</a:t>
            </a:r>
            <a:br>
              <a:rPr lang="fr-CH" dirty="0"/>
            </a:br>
            <a:r>
              <a:rPr lang="fr-CH" b="1" dirty="0"/>
              <a:t>Coupe d’Europe des clubs		  </a:t>
            </a:r>
            <a:r>
              <a:rPr lang="fr-CH" dirty="0"/>
              <a:t>2 400</a:t>
            </a:r>
            <a:br>
              <a:rPr lang="fr-CH" dirty="0"/>
            </a:br>
            <a:br>
              <a:rPr lang="fr-CH" dirty="0"/>
            </a:br>
            <a:r>
              <a:rPr lang="fr-CH" b="1" dirty="0"/>
              <a:t>Total annuel			98 500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71678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D1DA231-E208-B618-14A3-7A11B25469F1}"/>
              </a:ext>
            </a:extLst>
          </p:cNvPr>
          <p:cNvSpPr txBox="1"/>
          <p:nvPr/>
        </p:nvSpPr>
        <p:spPr>
          <a:xfrm>
            <a:off x="196541" y="210691"/>
            <a:ext cx="8052411" cy="4426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CH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Le développement du Scrabble en Afrique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2244C48-0F70-E18D-8370-177219BCB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504" y="1669186"/>
            <a:ext cx="5494496" cy="517061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C10C386-60B4-0B90-C350-ED2879344616}"/>
              </a:ext>
            </a:extLst>
          </p:cNvPr>
          <p:cNvSpPr txBox="1"/>
          <p:nvPr/>
        </p:nvSpPr>
        <p:spPr>
          <a:xfrm>
            <a:off x="196541" y="697309"/>
            <a:ext cx="4784002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/>
              <a:t>Quelques dates clés :</a:t>
            </a:r>
          </a:p>
          <a:p>
            <a:endParaRPr lang="fr-CH" sz="1400" dirty="0"/>
          </a:p>
          <a:p>
            <a:r>
              <a:rPr lang="fr-CH" sz="1400" dirty="0"/>
              <a:t>Avril 2006 :		Réunion à Dakar resp. africains</a:t>
            </a:r>
            <a:br>
              <a:rPr lang="fr-CH" sz="1400" dirty="0"/>
            </a:br>
            <a:br>
              <a:rPr lang="fr-CH" sz="1400" dirty="0"/>
            </a:br>
            <a:r>
              <a:rPr lang="fr-CH" sz="1400" dirty="0"/>
              <a:t>2007 – 2008 :	Rallye des Mots</a:t>
            </a:r>
            <a:br>
              <a:rPr lang="fr-CH" sz="1400" dirty="0"/>
            </a:br>
            <a:br>
              <a:rPr lang="fr-CH" sz="1400" dirty="0"/>
            </a:br>
            <a:r>
              <a:rPr lang="fr-CH" sz="1400" dirty="0"/>
              <a:t>2008 :		CDM à Dakar</a:t>
            </a:r>
          </a:p>
          <a:p>
            <a:endParaRPr lang="fr-CH" sz="1400" dirty="0"/>
          </a:p>
          <a:p>
            <a:r>
              <a:rPr lang="fr-CH" sz="1400" dirty="0"/>
              <a:t>2009 :		Création du bureau Afrique</a:t>
            </a:r>
            <a:br>
              <a:rPr lang="fr-CH" sz="1400" dirty="0"/>
            </a:br>
            <a:br>
              <a:rPr lang="fr-CH" sz="1400" dirty="0"/>
            </a:br>
            <a:r>
              <a:rPr lang="fr-CH" sz="1400" dirty="0"/>
              <a:t>2011 – 2015 :	Stages d’arbitrage</a:t>
            </a:r>
          </a:p>
          <a:p>
            <a:endParaRPr lang="fr-CH" sz="1400" dirty="0"/>
          </a:p>
          <a:p>
            <a:r>
              <a:rPr lang="fr-CH" sz="1400" dirty="0"/>
              <a:t>2015 :		1</a:t>
            </a:r>
            <a:r>
              <a:rPr lang="fr-CH" sz="1400" baseline="30000" dirty="0"/>
              <a:t>er</a:t>
            </a:r>
            <a:r>
              <a:rPr lang="fr-CH" sz="1400" dirty="0"/>
              <a:t> CHAMPAS (FISFAO) à Abidjan</a:t>
            </a:r>
            <a:br>
              <a:rPr lang="fr-CH" sz="1400" dirty="0"/>
            </a:br>
            <a:br>
              <a:rPr lang="fr-CH" sz="1400" dirty="0"/>
            </a:br>
            <a:r>
              <a:rPr lang="fr-CH" sz="1400" dirty="0"/>
              <a:t>2016 :		CDM à Agadir</a:t>
            </a:r>
            <a:br>
              <a:rPr lang="fr-CH" sz="1400" dirty="0"/>
            </a:br>
            <a:br>
              <a:rPr lang="fr-CH" sz="1400" dirty="0"/>
            </a:br>
            <a:r>
              <a:rPr lang="fr-CH" sz="1400" dirty="0"/>
              <a:t>2017 :		Jeux de la Francophonie à Abidjan</a:t>
            </a:r>
          </a:p>
          <a:p>
            <a:endParaRPr lang="fr-CH" sz="1400" dirty="0"/>
          </a:p>
          <a:p>
            <a:r>
              <a:rPr lang="fr-CH" sz="1400" dirty="0"/>
              <a:t>2018 :		Bases de la CASF à Bamako</a:t>
            </a:r>
            <a:br>
              <a:rPr lang="fr-CH" sz="1400" dirty="0"/>
            </a:br>
            <a:br>
              <a:rPr lang="fr-CH" sz="1400" dirty="0"/>
            </a:br>
            <a:r>
              <a:rPr lang="fr-CH" sz="1400" dirty="0"/>
              <a:t>2020 :		CDM d’Abidjan annulés (Covid 19)</a:t>
            </a:r>
            <a:br>
              <a:rPr lang="fr-CH" sz="1400" dirty="0"/>
            </a:br>
            <a:br>
              <a:rPr lang="fr-CH" sz="1400" dirty="0"/>
            </a:br>
            <a:r>
              <a:rPr lang="fr-CH" sz="1400" dirty="0"/>
              <a:t>2022 :		1</a:t>
            </a:r>
            <a:r>
              <a:rPr lang="fr-CH" sz="1400" baseline="30000" dirty="0"/>
              <a:t>er</a:t>
            </a:r>
            <a:r>
              <a:rPr lang="fr-CH" sz="1400" dirty="0"/>
              <a:t> festival de Djerba</a:t>
            </a:r>
          </a:p>
          <a:p>
            <a:endParaRPr lang="fr-CH" sz="1400" dirty="0"/>
          </a:p>
          <a:p>
            <a:r>
              <a:rPr lang="fr-CH" sz="1400" dirty="0"/>
              <a:t>Mai 2022 :		6es championnat d’Afrique à Yaoundé</a:t>
            </a:r>
            <a:br>
              <a:rPr lang="fr-CH" sz="1400" dirty="0"/>
            </a:br>
            <a:br>
              <a:rPr lang="fr-CH" sz="1400" dirty="0"/>
            </a:br>
            <a:r>
              <a:rPr lang="fr-CH" sz="1400" dirty="0"/>
              <a:t>Avril 2023 :		7es championnat d’Afrique à Cotonou</a:t>
            </a:r>
            <a:br>
              <a:rPr lang="fr-CH" sz="1400" dirty="0"/>
            </a:br>
            <a:r>
              <a:rPr lang="fr-CH" sz="1400" dirty="0"/>
              <a:t>		et officialisation de la CASF</a:t>
            </a:r>
          </a:p>
        </p:txBody>
      </p:sp>
      <p:pic>
        <p:nvPicPr>
          <p:cNvPr id="3" name="Picture 2" descr="PlaquetteFISF">
            <a:extLst>
              <a:ext uri="{FF2B5EF4-FFF2-40B4-BE49-F238E27FC236}">
                <a16:creationId xmlns:a16="http://schemas.microsoft.com/office/drawing/2014/main" id="{211A8532-91AF-0F45-8103-A1B9C07F0E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3" b="-2"/>
          <a:stretch/>
        </p:blipFill>
        <p:spPr bwMode="auto">
          <a:xfrm>
            <a:off x="5406389" y="5322310"/>
            <a:ext cx="2047165" cy="1517494"/>
          </a:xfrm>
          <a:custGeom>
            <a:avLst/>
            <a:gdLst/>
            <a:ahLst/>
            <a:cxnLst/>
            <a:rect l="l" t="t" r="r" b="b"/>
            <a:pathLst>
              <a:path w="8687356" h="6439627">
                <a:moveTo>
                  <a:pt x="0" y="5592682"/>
                </a:moveTo>
                <a:lnTo>
                  <a:pt x="186296" y="5593149"/>
                </a:lnTo>
                <a:cubicBezTo>
                  <a:pt x="510155" y="5593961"/>
                  <a:pt x="893987" y="5594923"/>
                  <a:pt x="1348900" y="5596063"/>
                </a:cubicBezTo>
                <a:cubicBezTo>
                  <a:pt x="1534387" y="5590847"/>
                  <a:pt x="1709614" y="5693431"/>
                  <a:pt x="1800991" y="5851702"/>
                </a:cubicBezTo>
                <a:cubicBezTo>
                  <a:pt x="1800991" y="5851702"/>
                  <a:pt x="1800991" y="5851702"/>
                  <a:pt x="2106366" y="6380627"/>
                </a:cubicBezTo>
                <a:lnTo>
                  <a:pt x="2140430" y="6439627"/>
                </a:lnTo>
                <a:lnTo>
                  <a:pt x="0" y="6439627"/>
                </a:lnTo>
                <a:close/>
                <a:moveTo>
                  <a:pt x="693821" y="3646328"/>
                </a:moveTo>
                <a:cubicBezTo>
                  <a:pt x="693821" y="3646328"/>
                  <a:pt x="693821" y="3646328"/>
                  <a:pt x="1586357" y="3648566"/>
                </a:cubicBezTo>
                <a:cubicBezTo>
                  <a:pt x="1643220" y="3646968"/>
                  <a:pt x="1696937" y="3678416"/>
                  <a:pt x="1724950" y="3726935"/>
                </a:cubicBezTo>
                <a:cubicBezTo>
                  <a:pt x="1724950" y="3726935"/>
                  <a:pt x="1724950" y="3726935"/>
                  <a:pt x="2172189" y="4501577"/>
                </a:cubicBezTo>
                <a:cubicBezTo>
                  <a:pt x="2201168" y="4551769"/>
                  <a:pt x="2200578" y="4612341"/>
                  <a:pt x="2171729" y="4662459"/>
                </a:cubicBezTo>
                <a:cubicBezTo>
                  <a:pt x="2171729" y="4662459"/>
                  <a:pt x="2171729" y="4662459"/>
                  <a:pt x="1726432" y="5434863"/>
                </a:cubicBezTo>
                <a:cubicBezTo>
                  <a:pt x="1699249" y="5484020"/>
                  <a:pt x="1645909" y="5514815"/>
                  <a:pt x="1589746" y="5513779"/>
                </a:cubicBezTo>
                <a:cubicBezTo>
                  <a:pt x="1589746" y="5513779"/>
                  <a:pt x="1589746" y="5513779"/>
                  <a:pt x="698177" y="5513215"/>
                </a:cubicBezTo>
                <a:cubicBezTo>
                  <a:pt x="640348" y="5513140"/>
                  <a:pt x="587596" y="5483366"/>
                  <a:pt x="558617" y="5433172"/>
                </a:cubicBezTo>
                <a:cubicBezTo>
                  <a:pt x="558617" y="5433172"/>
                  <a:pt x="558617" y="5433172"/>
                  <a:pt x="111378" y="4658531"/>
                </a:cubicBezTo>
                <a:cubicBezTo>
                  <a:pt x="83365" y="4610012"/>
                  <a:pt x="82990" y="4547767"/>
                  <a:pt x="112805" y="4499321"/>
                </a:cubicBezTo>
                <a:cubicBezTo>
                  <a:pt x="112805" y="4499321"/>
                  <a:pt x="112805" y="4499321"/>
                  <a:pt x="557135" y="3725244"/>
                </a:cubicBezTo>
                <a:cubicBezTo>
                  <a:pt x="584319" y="3676088"/>
                  <a:pt x="637659" y="3645292"/>
                  <a:pt x="693821" y="3646328"/>
                </a:cubicBezTo>
                <a:close/>
                <a:moveTo>
                  <a:pt x="1975378" y="3263784"/>
                </a:moveTo>
                <a:cubicBezTo>
                  <a:pt x="1975378" y="3263784"/>
                  <a:pt x="1975378" y="3263784"/>
                  <a:pt x="2292917" y="3264581"/>
                </a:cubicBezTo>
                <a:cubicBezTo>
                  <a:pt x="2313148" y="3264012"/>
                  <a:pt x="2332259" y="3275200"/>
                  <a:pt x="2342225" y="3292462"/>
                </a:cubicBezTo>
                <a:cubicBezTo>
                  <a:pt x="2342225" y="3292462"/>
                  <a:pt x="2342225" y="3292462"/>
                  <a:pt x="2501341" y="3568059"/>
                </a:cubicBezTo>
                <a:cubicBezTo>
                  <a:pt x="2511651" y="3585916"/>
                  <a:pt x="2511441" y="3607466"/>
                  <a:pt x="2501177" y="3625297"/>
                </a:cubicBezTo>
                <a:cubicBezTo>
                  <a:pt x="2501177" y="3625297"/>
                  <a:pt x="2501177" y="3625297"/>
                  <a:pt x="2342753" y="3900096"/>
                </a:cubicBezTo>
                <a:cubicBezTo>
                  <a:pt x="2333082" y="3917585"/>
                  <a:pt x="2314104" y="3928542"/>
                  <a:pt x="2294123" y="3928173"/>
                </a:cubicBezTo>
                <a:cubicBezTo>
                  <a:pt x="2294123" y="3928173"/>
                  <a:pt x="2294123" y="3928173"/>
                  <a:pt x="1976927" y="3927972"/>
                </a:cubicBezTo>
                <a:cubicBezTo>
                  <a:pt x="1956353" y="3927946"/>
                  <a:pt x="1937585" y="3917353"/>
                  <a:pt x="1927275" y="3899495"/>
                </a:cubicBezTo>
                <a:cubicBezTo>
                  <a:pt x="1927275" y="3899495"/>
                  <a:pt x="1927275" y="3899495"/>
                  <a:pt x="1768160" y="3623899"/>
                </a:cubicBezTo>
                <a:cubicBezTo>
                  <a:pt x="1758193" y="3606636"/>
                  <a:pt x="1758060" y="3584492"/>
                  <a:pt x="1768668" y="3567256"/>
                </a:cubicBezTo>
                <a:cubicBezTo>
                  <a:pt x="1768668" y="3567256"/>
                  <a:pt x="1768668" y="3567256"/>
                  <a:pt x="1926748" y="3291861"/>
                </a:cubicBezTo>
                <a:cubicBezTo>
                  <a:pt x="1936419" y="3274372"/>
                  <a:pt x="1955397" y="3263416"/>
                  <a:pt x="1975378" y="3263784"/>
                </a:cubicBezTo>
                <a:close/>
                <a:moveTo>
                  <a:pt x="2130702" y="2828022"/>
                </a:moveTo>
                <a:cubicBezTo>
                  <a:pt x="2130702" y="2828022"/>
                  <a:pt x="2130702" y="2828022"/>
                  <a:pt x="2298374" y="2828442"/>
                </a:cubicBezTo>
                <a:cubicBezTo>
                  <a:pt x="2309057" y="2828143"/>
                  <a:pt x="2319148" y="2834050"/>
                  <a:pt x="2324410" y="2843165"/>
                </a:cubicBezTo>
                <a:cubicBezTo>
                  <a:pt x="2324410" y="2843165"/>
                  <a:pt x="2324410" y="2843165"/>
                  <a:pt x="2408429" y="2988689"/>
                </a:cubicBezTo>
                <a:cubicBezTo>
                  <a:pt x="2413873" y="2998119"/>
                  <a:pt x="2413762" y="3009498"/>
                  <a:pt x="2408342" y="3018913"/>
                </a:cubicBezTo>
                <a:cubicBezTo>
                  <a:pt x="2408342" y="3018913"/>
                  <a:pt x="2408342" y="3018913"/>
                  <a:pt x="2324689" y="3164017"/>
                </a:cubicBezTo>
                <a:cubicBezTo>
                  <a:pt x="2319583" y="3173251"/>
                  <a:pt x="2309561" y="3179037"/>
                  <a:pt x="2299011" y="3178842"/>
                </a:cubicBezTo>
                <a:cubicBezTo>
                  <a:pt x="2299011" y="3178842"/>
                  <a:pt x="2299011" y="3178842"/>
                  <a:pt x="2131520" y="3178736"/>
                </a:cubicBezTo>
                <a:cubicBezTo>
                  <a:pt x="2120657" y="3178722"/>
                  <a:pt x="2110746" y="3173129"/>
                  <a:pt x="2105302" y="3163699"/>
                </a:cubicBezTo>
                <a:cubicBezTo>
                  <a:pt x="2105302" y="3163699"/>
                  <a:pt x="2105302" y="3163699"/>
                  <a:pt x="2021284" y="3018175"/>
                </a:cubicBezTo>
                <a:cubicBezTo>
                  <a:pt x="2016021" y="3009060"/>
                  <a:pt x="2015951" y="2997367"/>
                  <a:pt x="2021552" y="2988265"/>
                </a:cubicBezTo>
                <a:cubicBezTo>
                  <a:pt x="2021552" y="2988265"/>
                  <a:pt x="2021552" y="2988265"/>
                  <a:pt x="2105024" y="2842847"/>
                </a:cubicBezTo>
                <a:cubicBezTo>
                  <a:pt x="2110131" y="2833613"/>
                  <a:pt x="2120152" y="2827827"/>
                  <a:pt x="2130702" y="2828022"/>
                </a:cubicBezTo>
                <a:close/>
                <a:moveTo>
                  <a:pt x="3794942" y="2543905"/>
                </a:moveTo>
                <a:cubicBezTo>
                  <a:pt x="3794942" y="2543905"/>
                  <a:pt x="3794942" y="2543905"/>
                  <a:pt x="6706383" y="2551204"/>
                </a:cubicBezTo>
                <a:cubicBezTo>
                  <a:pt x="6891871" y="2545988"/>
                  <a:pt x="7067096" y="2648572"/>
                  <a:pt x="7158474" y="2806842"/>
                </a:cubicBezTo>
                <a:cubicBezTo>
                  <a:pt x="7158474" y="2806842"/>
                  <a:pt x="7158474" y="2806842"/>
                  <a:pt x="8617364" y="5333715"/>
                </a:cubicBezTo>
                <a:cubicBezTo>
                  <a:pt x="8711893" y="5497443"/>
                  <a:pt x="8709969" y="5695027"/>
                  <a:pt x="8615859" y="5858514"/>
                </a:cubicBezTo>
                <a:cubicBezTo>
                  <a:pt x="8615859" y="5858514"/>
                  <a:pt x="8615859" y="5858514"/>
                  <a:pt x="8311811" y="6385912"/>
                </a:cubicBezTo>
                <a:lnTo>
                  <a:pt x="8280844" y="6439627"/>
                </a:lnTo>
                <a:lnTo>
                  <a:pt x="2237916" y="6439627"/>
                </a:lnTo>
                <a:lnTo>
                  <a:pt x="2151815" y="6290497"/>
                </a:lnTo>
                <a:cubicBezTo>
                  <a:pt x="2071676" y="6151692"/>
                  <a:pt x="1986194" y="6003633"/>
                  <a:pt x="1895013" y="5845703"/>
                </a:cubicBezTo>
                <a:cubicBezTo>
                  <a:pt x="1803636" y="5687432"/>
                  <a:pt x="1802408" y="5484390"/>
                  <a:pt x="1899669" y="5326361"/>
                </a:cubicBezTo>
                <a:cubicBezTo>
                  <a:pt x="1899669" y="5326361"/>
                  <a:pt x="1899669" y="5326361"/>
                  <a:pt x="3349069" y="2801330"/>
                </a:cubicBezTo>
                <a:cubicBezTo>
                  <a:pt x="3437742" y="2640982"/>
                  <a:pt x="3611741" y="2540524"/>
                  <a:pt x="3794942" y="2543905"/>
                </a:cubicBezTo>
                <a:close/>
                <a:moveTo>
                  <a:pt x="634940" y="2395105"/>
                </a:moveTo>
                <a:cubicBezTo>
                  <a:pt x="634940" y="2395105"/>
                  <a:pt x="634940" y="2395105"/>
                  <a:pt x="1188015" y="2396492"/>
                </a:cubicBezTo>
                <a:cubicBezTo>
                  <a:pt x="1223252" y="2395501"/>
                  <a:pt x="1256539" y="2414988"/>
                  <a:pt x="1273897" y="2445054"/>
                </a:cubicBezTo>
                <a:cubicBezTo>
                  <a:pt x="1273897" y="2445054"/>
                  <a:pt x="1273897" y="2445054"/>
                  <a:pt x="1551037" y="2925075"/>
                </a:cubicBezTo>
                <a:cubicBezTo>
                  <a:pt x="1568994" y="2956177"/>
                  <a:pt x="1568629" y="2993712"/>
                  <a:pt x="1550752" y="3024769"/>
                </a:cubicBezTo>
                <a:cubicBezTo>
                  <a:pt x="1550752" y="3024769"/>
                  <a:pt x="1550752" y="3024769"/>
                  <a:pt x="1274816" y="3503403"/>
                </a:cubicBezTo>
                <a:cubicBezTo>
                  <a:pt x="1257971" y="3533863"/>
                  <a:pt x="1224917" y="3552947"/>
                  <a:pt x="1190116" y="3552304"/>
                </a:cubicBezTo>
                <a:cubicBezTo>
                  <a:pt x="1190116" y="3552304"/>
                  <a:pt x="1190116" y="3552304"/>
                  <a:pt x="637639" y="3551955"/>
                </a:cubicBezTo>
                <a:cubicBezTo>
                  <a:pt x="601804" y="3551909"/>
                  <a:pt x="569115" y="3533458"/>
                  <a:pt x="551158" y="3502355"/>
                </a:cubicBezTo>
                <a:cubicBezTo>
                  <a:pt x="551158" y="3502355"/>
                  <a:pt x="551158" y="3502355"/>
                  <a:pt x="274018" y="3022335"/>
                </a:cubicBezTo>
                <a:cubicBezTo>
                  <a:pt x="256660" y="2992269"/>
                  <a:pt x="256426" y="2953698"/>
                  <a:pt x="274903" y="2923678"/>
                </a:cubicBezTo>
                <a:cubicBezTo>
                  <a:pt x="274903" y="2923678"/>
                  <a:pt x="274903" y="2923678"/>
                  <a:pt x="550240" y="2444007"/>
                </a:cubicBezTo>
                <a:cubicBezTo>
                  <a:pt x="567085" y="2413547"/>
                  <a:pt x="600139" y="2394463"/>
                  <a:pt x="634940" y="2395105"/>
                </a:cubicBezTo>
                <a:close/>
                <a:moveTo>
                  <a:pt x="2521339" y="1975621"/>
                </a:moveTo>
                <a:cubicBezTo>
                  <a:pt x="2521339" y="1975621"/>
                  <a:pt x="2521339" y="1975621"/>
                  <a:pt x="2985874" y="1976785"/>
                </a:cubicBezTo>
                <a:cubicBezTo>
                  <a:pt x="3015469" y="1975952"/>
                  <a:pt x="3043427" y="1992321"/>
                  <a:pt x="3058007" y="2017574"/>
                </a:cubicBezTo>
                <a:cubicBezTo>
                  <a:pt x="3058007" y="2017574"/>
                  <a:pt x="3058007" y="2017574"/>
                  <a:pt x="3290779" y="2420748"/>
                </a:cubicBezTo>
                <a:cubicBezTo>
                  <a:pt x="3305862" y="2446871"/>
                  <a:pt x="3305555" y="2478396"/>
                  <a:pt x="3290540" y="2504482"/>
                </a:cubicBezTo>
                <a:cubicBezTo>
                  <a:pt x="3290540" y="2504482"/>
                  <a:pt x="3290540" y="2504482"/>
                  <a:pt x="3058778" y="2906492"/>
                </a:cubicBezTo>
                <a:cubicBezTo>
                  <a:pt x="3044630" y="2932076"/>
                  <a:pt x="3016868" y="2948104"/>
                  <a:pt x="2987637" y="2947565"/>
                </a:cubicBezTo>
                <a:cubicBezTo>
                  <a:pt x="2987637" y="2947565"/>
                  <a:pt x="2987637" y="2947565"/>
                  <a:pt x="2523606" y="2947271"/>
                </a:cubicBezTo>
                <a:cubicBezTo>
                  <a:pt x="2493508" y="2947232"/>
                  <a:pt x="2466052" y="2931735"/>
                  <a:pt x="2450970" y="2905612"/>
                </a:cubicBezTo>
                <a:cubicBezTo>
                  <a:pt x="2450970" y="2905612"/>
                  <a:pt x="2450970" y="2905612"/>
                  <a:pt x="2218197" y="2502438"/>
                </a:cubicBezTo>
                <a:cubicBezTo>
                  <a:pt x="2203617" y="2477185"/>
                  <a:pt x="2203422" y="2444788"/>
                  <a:pt x="2218941" y="2419574"/>
                </a:cubicBezTo>
                <a:cubicBezTo>
                  <a:pt x="2218941" y="2419574"/>
                  <a:pt x="2218941" y="2419574"/>
                  <a:pt x="2450199" y="2016694"/>
                </a:cubicBezTo>
                <a:cubicBezTo>
                  <a:pt x="2464347" y="1991110"/>
                  <a:pt x="2492109" y="1975081"/>
                  <a:pt x="2521339" y="1975621"/>
                </a:cubicBezTo>
                <a:close/>
                <a:moveTo>
                  <a:pt x="3564142" y="34"/>
                </a:moveTo>
                <a:cubicBezTo>
                  <a:pt x="3564142" y="34"/>
                  <a:pt x="3564142" y="34"/>
                  <a:pt x="4738405" y="2977"/>
                </a:cubicBezTo>
                <a:cubicBezTo>
                  <a:pt x="4813218" y="874"/>
                  <a:pt x="4883890" y="42249"/>
                  <a:pt x="4920745" y="106084"/>
                </a:cubicBezTo>
                <a:cubicBezTo>
                  <a:pt x="4920745" y="106084"/>
                  <a:pt x="4920745" y="106084"/>
                  <a:pt x="5509155" y="1125240"/>
                </a:cubicBezTo>
                <a:cubicBezTo>
                  <a:pt x="5547281" y="1191277"/>
                  <a:pt x="5546507" y="1270967"/>
                  <a:pt x="5508549" y="1336906"/>
                </a:cubicBezTo>
                <a:cubicBezTo>
                  <a:pt x="5508549" y="1336906"/>
                  <a:pt x="5508549" y="1336906"/>
                  <a:pt x="4922696" y="2353119"/>
                </a:cubicBezTo>
                <a:cubicBezTo>
                  <a:pt x="4886932" y="2417792"/>
                  <a:pt x="4816753" y="2458309"/>
                  <a:pt x="4742864" y="2456945"/>
                </a:cubicBezTo>
                <a:cubicBezTo>
                  <a:pt x="4742864" y="2456945"/>
                  <a:pt x="4742864" y="2456945"/>
                  <a:pt x="3569871" y="2456203"/>
                </a:cubicBezTo>
                <a:cubicBezTo>
                  <a:pt x="3493788" y="2456106"/>
                  <a:pt x="3424385" y="2416932"/>
                  <a:pt x="3386259" y="2350896"/>
                </a:cubicBezTo>
                <a:cubicBezTo>
                  <a:pt x="3386259" y="2350896"/>
                  <a:pt x="3386259" y="2350896"/>
                  <a:pt x="2797848" y="1331739"/>
                </a:cubicBezTo>
                <a:cubicBezTo>
                  <a:pt x="2760993" y="1267904"/>
                  <a:pt x="2760499" y="1186012"/>
                  <a:pt x="2799727" y="1122274"/>
                </a:cubicBezTo>
                <a:cubicBezTo>
                  <a:pt x="2799727" y="1122274"/>
                  <a:pt x="2799727" y="1122274"/>
                  <a:pt x="3384310" y="103860"/>
                </a:cubicBezTo>
                <a:cubicBezTo>
                  <a:pt x="3420073" y="39188"/>
                  <a:pt x="3490251" y="-1330"/>
                  <a:pt x="3564142" y="3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DCF5C6-76CC-A1C3-7E5F-D6D043AF7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CA FFSc_01.2023/FISF/PJ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AB2F3B-3790-20DD-F081-853C1CE45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1FA3-7353-4B1F-B789-D00BB77001CB}" type="slidenum">
              <a:rPr lang="fr-CH" smtClean="0"/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66803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F8BFD7D4-4441-4B47-A4F1-DC4AB62B3805}"/>
              </a:ext>
            </a:extLst>
          </p:cNvPr>
          <p:cNvSpPr txBox="1"/>
          <p:nvPr/>
        </p:nvSpPr>
        <p:spPr>
          <a:xfrm>
            <a:off x="7755168" y="1986932"/>
            <a:ext cx="3091992" cy="1303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CH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Les Jeux de la Francophonie</a:t>
            </a:r>
          </a:p>
        </p:txBody>
      </p:sp>
      <p:pic>
        <p:nvPicPr>
          <p:cNvPr id="4" name="Picture 2" descr="Une image contenant signe&#10;&#10;Description générée automatiquement">
            <a:extLst>
              <a:ext uri="{FF2B5EF4-FFF2-40B4-BE49-F238E27FC236}">
                <a16:creationId xmlns:a16="http://schemas.microsoft.com/office/drawing/2014/main" id="{A845881C-1C23-4C72-B51D-634E80567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69" y="265894"/>
            <a:ext cx="1458468" cy="97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98D5569-588D-BC3E-6359-538F805AC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71" y="1355695"/>
            <a:ext cx="7201524" cy="265770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DA6134B-83B2-63E7-FB94-E257F025CE99}"/>
              </a:ext>
            </a:extLst>
          </p:cNvPr>
          <p:cNvSpPr txBox="1"/>
          <p:nvPr/>
        </p:nvSpPr>
        <p:spPr>
          <a:xfrm>
            <a:off x="138050" y="4185883"/>
            <a:ext cx="110919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/>
              <a:t>Les dates clés :</a:t>
            </a:r>
            <a:br>
              <a:rPr lang="fr-CH" b="1" dirty="0"/>
            </a:br>
            <a:br>
              <a:rPr lang="fr-CH" b="1" dirty="0"/>
            </a:br>
            <a:r>
              <a:rPr lang="fr-CH" b="1" dirty="0"/>
              <a:t>2011 : Premières démarches auprès de la direction des JF (rencontre à Nice)</a:t>
            </a:r>
            <a:br>
              <a:rPr lang="fr-CH" b="1" dirty="0"/>
            </a:br>
            <a:r>
              <a:rPr lang="fr-CH" b="1" dirty="0"/>
              <a:t>2013 : 7es JF à Nice : Participation en tant qu’animation périphérique (14 participants, 4 pays représentés)</a:t>
            </a:r>
          </a:p>
          <a:p>
            <a:r>
              <a:rPr lang="fr-CH" b="1" dirty="0"/>
              <a:t>2015 : Démarches pour être reconnus officiellement et être au programme des 8es JF à Abidjan</a:t>
            </a:r>
            <a:br>
              <a:rPr lang="fr-CH" b="1" dirty="0"/>
            </a:br>
            <a:r>
              <a:rPr lang="fr-CH" b="1" dirty="0"/>
              <a:t>2017 : 8es JF à Abidjan : Participation en tant qu’animation périphérique (21 participants, 11 pays représentés)</a:t>
            </a:r>
            <a:br>
              <a:rPr lang="fr-CH" b="1" dirty="0"/>
            </a:br>
            <a:r>
              <a:rPr lang="fr-CH" b="1" dirty="0"/>
              <a:t>2019 à 2022 : Divers entretiens et démarches selon l’évolution de l’organisation des JF de Kinshasa</a:t>
            </a:r>
            <a:br>
              <a:rPr lang="fr-CH" b="1" dirty="0"/>
            </a:br>
            <a:r>
              <a:rPr lang="fr-CH" b="1" dirty="0"/>
              <a:t>Janvier 2023 : Demande d’entretien envoyée à Mme </a:t>
            </a:r>
            <a:r>
              <a:rPr lang="fr-CH" b="1" dirty="0" err="1"/>
              <a:t>Zeina</a:t>
            </a:r>
            <a:r>
              <a:rPr lang="fr-CH" b="1" dirty="0"/>
              <a:t> Mina, directrice du CIJF</a:t>
            </a:r>
          </a:p>
        </p:txBody>
      </p:sp>
    </p:spTree>
    <p:extLst>
      <p:ext uri="{BB962C8B-B14F-4D97-AF65-F5344CB8AC3E}">
        <p14:creationId xmlns:p14="http://schemas.microsoft.com/office/powerpoint/2010/main" val="663145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403DC26-C26B-D6F0-E990-47D77CB6A2FB}"/>
              </a:ext>
            </a:extLst>
          </p:cNvPr>
          <p:cNvSpPr txBox="1"/>
          <p:nvPr/>
        </p:nvSpPr>
        <p:spPr>
          <a:xfrm>
            <a:off x="8842248" y="1481328"/>
            <a:ext cx="3049922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Les mots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fâcheux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qui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fâchent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!</a:t>
            </a:r>
          </a:p>
        </p:txBody>
      </p:sp>
      <p:sp>
        <p:nvSpPr>
          <p:cNvPr id="34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7" name="Picture 2" descr="PlaquetteFISF">
            <a:hlinkClick r:id="rId2"/>
            <a:extLst>
              <a:ext uri="{FF2B5EF4-FFF2-40B4-BE49-F238E27FC236}">
                <a16:creationId xmlns:a16="http://schemas.microsoft.com/office/drawing/2014/main" id="{A6BDA5F6-584F-E1DD-1188-D6A5A9643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" r="1" b="5100"/>
          <a:stretch/>
        </p:blipFill>
        <p:spPr bwMode="auto"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Une image contenant signe&#10;&#10;Description générée automatiquement">
            <a:extLst>
              <a:ext uri="{FF2B5EF4-FFF2-40B4-BE49-F238E27FC236}">
                <a16:creationId xmlns:a16="http://schemas.microsoft.com/office/drawing/2014/main" id="{A845881C-1C23-4C72-B51D-634E80567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69" y="265894"/>
            <a:ext cx="1458468" cy="97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076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0D73A2C-8F6E-51FB-C3D4-1EF9D9E74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40" y="3005095"/>
            <a:ext cx="2114734" cy="31054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163A450-2B91-7755-8809-966C28588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831" y="1219819"/>
            <a:ext cx="7139142" cy="508663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AF59EC5-32A5-5BA8-743C-335BA5F9896C}"/>
              </a:ext>
            </a:extLst>
          </p:cNvPr>
          <p:cNvSpPr txBox="1"/>
          <p:nvPr/>
        </p:nvSpPr>
        <p:spPr>
          <a:xfrm>
            <a:off x="253442" y="334573"/>
            <a:ext cx="4475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/>
              <a:t>Communiqué officiel de la FISF du 28.12.2022</a:t>
            </a:r>
            <a:endParaRPr lang="fr-CH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E944CD7E-D3C3-A728-4B23-0DC73733B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CA FFSc_01.2023/FISF/PJ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21069F0-0AB2-B5B7-401F-7BD1363F4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1FA3-7353-4B1F-B789-D00BB77001CB}" type="slidenum">
              <a:rPr lang="fr-CH" smtClean="0"/>
              <a:t>15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19722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4720350-8AD4-9E8A-FBB8-C2BEFF7B06E7}"/>
              </a:ext>
            </a:extLst>
          </p:cNvPr>
          <p:cNvSpPr txBox="1"/>
          <p:nvPr/>
        </p:nvSpPr>
        <p:spPr>
          <a:xfrm>
            <a:off x="196541" y="210691"/>
            <a:ext cx="8052411" cy="44269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CH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Séances Larousse, FISF et Mattel : Sujet qui fâche, suppression d’une série de mots</a:t>
            </a:r>
          </a:p>
        </p:txBody>
      </p:sp>
      <p:pic>
        <p:nvPicPr>
          <p:cNvPr id="3" name="Picture 2" descr="PlaquetteFISF">
            <a:extLst>
              <a:ext uri="{FF2B5EF4-FFF2-40B4-BE49-F238E27FC236}">
                <a16:creationId xmlns:a16="http://schemas.microsoft.com/office/drawing/2014/main" id="{CC293325-556D-C21C-D86D-F3EEAD8038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3" b="-2"/>
          <a:stretch/>
        </p:blipFill>
        <p:spPr bwMode="auto">
          <a:xfrm>
            <a:off x="40942" y="5322310"/>
            <a:ext cx="2047165" cy="1517494"/>
          </a:xfrm>
          <a:custGeom>
            <a:avLst/>
            <a:gdLst/>
            <a:ahLst/>
            <a:cxnLst/>
            <a:rect l="l" t="t" r="r" b="b"/>
            <a:pathLst>
              <a:path w="8687356" h="6439627">
                <a:moveTo>
                  <a:pt x="0" y="5592682"/>
                </a:moveTo>
                <a:lnTo>
                  <a:pt x="186296" y="5593149"/>
                </a:lnTo>
                <a:cubicBezTo>
                  <a:pt x="510155" y="5593961"/>
                  <a:pt x="893987" y="5594923"/>
                  <a:pt x="1348900" y="5596063"/>
                </a:cubicBezTo>
                <a:cubicBezTo>
                  <a:pt x="1534387" y="5590847"/>
                  <a:pt x="1709614" y="5693431"/>
                  <a:pt x="1800991" y="5851702"/>
                </a:cubicBezTo>
                <a:cubicBezTo>
                  <a:pt x="1800991" y="5851702"/>
                  <a:pt x="1800991" y="5851702"/>
                  <a:pt x="2106366" y="6380627"/>
                </a:cubicBezTo>
                <a:lnTo>
                  <a:pt x="2140430" y="6439627"/>
                </a:lnTo>
                <a:lnTo>
                  <a:pt x="0" y="6439627"/>
                </a:lnTo>
                <a:close/>
                <a:moveTo>
                  <a:pt x="693821" y="3646328"/>
                </a:moveTo>
                <a:cubicBezTo>
                  <a:pt x="693821" y="3646328"/>
                  <a:pt x="693821" y="3646328"/>
                  <a:pt x="1586357" y="3648566"/>
                </a:cubicBezTo>
                <a:cubicBezTo>
                  <a:pt x="1643220" y="3646968"/>
                  <a:pt x="1696937" y="3678416"/>
                  <a:pt x="1724950" y="3726935"/>
                </a:cubicBezTo>
                <a:cubicBezTo>
                  <a:pt x="1724950" y="3726935"/>
                  <a:pt x="1724950" y="3726935"/>
                  <a:pt x="2172189" y="4501577"/>
                </a:cubicBezTo>
                <a:cubicBezTo>
                  <a:pt x="2201168" y="4551769"/>
                  <a:pt x="2200578" y="4612341"/>
                  <a:pt x="2171729" y="4662459"/>
                </a:cubicBezTo>
                <a:cubicBezTo>
                  <a:pt x="2171729" y="4662459"/>
                  <a:pt x="2171729" y="4662459"/>
                  <a:pt x="1726432" y="5434863"/>
                </a:cubicBezTo>
                <a:cubicBezTo>
                  <a:pt x="1699249" y="5484020"/>
                  <a:pt x="1645909" y="5514815"/>
                  <a:pt x="1589746" y="5513779"/>
                </a:cubicBezTo>
                <a:cubicBezTo>
                  <a:pt x="1589746" y="5513779"/>
                  <a:pt x="1589746" y="5513779"/>
                  <a:pt x="698177" y="5513215"/>
                </a:cubicBezTo>
                <a:cubicBezTo>
                  <a:pt x="640348" y="5513140"/>
                  <a:pt x="587596" y="5483366"/>
                  <a:pt x="558617" y="5433172"/>
                </a:cubicBezTo>
                <a:cubicBezTo>
                  <a:pt x="558617" y="5433172"/>
                  <a:pt x="558617" y="5433172"/>
                  <a:pt x="111378" y="4658531"/>
                </a:cubicBezTo>
                <a:cubicBezTo>
                  <a:pt x="83365" y="4610012"/>
                  <a:pt x="82990" y="4547767"/>
                  <a:pt x="112805" y="4499321"/>
                </a:cubicBezTo>
                <a:cubicBezTo>
                  <a:pt x="112805" y="4499321"/>
                  <a:pt x="112805" y="4499321"/>
                  <a:pt x="557135" y="3725244"/>
                </a:cubicBezTo>
                <a:cubicBezTo>
                  <a:pt x="584319" y="3676088"/>
                  <a:pt x="637659" y="3645292"/>
                  <a:pt x="693821" y="3646328"/>
                </a:cubicBezTo>
                <a:close/>
                <a:moveTo>
                  <a:pt x="1975378" y="3263784"/>
                </a:moveTo>
                <a:cubicBezTo>
                  <a:pt x="1975378" y="3263784"/>
                  <a:pt x="1975378" y="3263784"/>
                  <a:pt x="2292917" y="3264581"/>
                </a:cubicBezTo>
                <a:cubicBezTo>
                  <a:pt x="2313148" y="3264012"/>
                  <a:pt x="2332259" y="3275200"/>
                  <a:pt x="2342225" y="3292462"/>
                </a:cubicBezTo>
                <a:cubicBezTo>
                  <a:pt x="2342225" y="3292462"/>
                  <a:pt x="2342225" y="3292462"/>
                  <a:pt x="2501341" y="3568059"/>
                </a:cubicBezTo>
                <a:cubicBezTo>
                  <a:pt x="2511651" y="3585916"/>
                  <a:pt x="2511441" y="3607466"/>
                  <a:pt x="2501177" y="3625297"/>
                </a:cubicBezTo>
                <a:cubicBezTo>
                  <a:pt x="2501177" y="3625297"/>
                  <a:pt x="2501177" y="3625297"/>
                  <a:pt x="2342753" y="3900096"/>
                </a:cubicBezTo>
                <a:cubicBezTo>
                  <a:pt x="2333082" y="3917585"/>
                  <a:pt x="2314104" y="3928542"/>
                  <a:pt x="2294123" y="3928173"/>
                </a:cubicBezTo>
                <a:cubicBezTo>
                  <a:pt x="2294123" y="3928173"/>
                  <a:pt x="2294123" y="3928173"/>
                  <a:pt x="1976927" y="3927972"/>
                </a:cubicBezTo>
                <a:cubicBezTo>
                  <a:pt x="1956353" y="3927946"/>
                  <a:pt x="1937585" y="3917353"/>
                  <a:pt x="1927275" y="3899495"/>
                </a:cubicBezTo>
                <a:cubicBezTo>
                  <a:pt x="1927275" y="3899495"/>
                  <a:pt x="1927275" y="3899495"/>
                  <a:pt x="1768160" y="3623899"/>
                </a:cubicBezTo>
                <a:cubicBezTo>
                  <a:pt x="1758193" y="3606636"/>
                  <a:pt x="1758060" y="3584492"/>
                  <a:pt x="1768668" y="3567256"/>
                </a:cubicBezTo>
                <a:cubicBezTo>
                  <a:pt x="1768668" y="3567256"/>
                  <a:pt x="1768668" y="3567256"/>
                  <a:pt x="1926748" y="3291861"/>
                </a:cubicBezTo>
                <a:cubicBezTo>
                  <a:pt x="1936419" y="3274372"/>
                  <a:pt x="1955397" y="3263416"/>
                  <a:pt x="1975378" y="3263784"/>
                </a:cubicBezTo>
                <a:close/>
                <a:moveTo>
                  <a:pt x="2130702" y="2828022"/>
                </a:moveTo>
                <a:cubicBezTo>
                  <a:pt x="2130702" y="2828022"/>
                  <a:pt x="2130702" y="2828022"/>
                  <a:pt x="2298374" y="2828442"/>
                </a:cubicBezTo>
                <a:cubicBezTo>
                  <a:pt x="2309057" y="2828143"/>
                  <a:pt x="2319148" y="2834050"/>
                  <a:pt x="2324410" y="2843165"/>
                </a:cubicBezTo>
                <a:cubicBezTo>
                  <a:pt x="2324410" y="2843165"/>
                  <a:pt x="2324410" y="2843165"/>
                  <a:pt x="2408429" y="2988689"/>
                </a:cubicBezTo>
                <a:cubicBezTo>
                  <a:pt x="2413873" y="2998119"/>
                  <a:pt x="2413762" y="3009498"/>
                  <a:pt x="2408342" y="3018913"/>
                </a:cubicBezTo>
                <a:cubicBezTo>
                  <a:pt x="2408342" y="3018913"/>
                  <a:pt x="2408342" y="3018913"/>
                  <a:pt x="2324689" y="3164017"/>
                </a:cubicBezTo>
                <a:cubicBezTo>
                  <a:pt x="2319583" y="3173251"/>
                  <a:pt x="2309561" y="3179037"/>
                  <a:pt x="2299011" y="3178842"/>
                </a:cubicBezTo>
                <a:cubicBezTo>
                  <a:pt x="2299011" y="3178842"/>
                  <a:pt x="2299011" y="3178842"/>
                  <a:pt x="2131520" y="3178736"/>
                </a:cubicBezTo>
                <a:cubicBezTo>
                  <a:pt x="2120657" y="3178722"/>
                  <a:pt x="2110746" y="3173129"/>
                  <a:pt x="2105302" y="3163699"/>
                </a:cubicBezTo>
                <a:cubicBezTo>
                  <a:pt x="2105302" y="3163699"/>
                  <a:pt x="2105302" y="3163699"/>
                  <a:pt x="2021284" y="3018175"/>
                </a:cubicBezTo>
                <a:cubicBezTo>
                  <a:pt x="2016021" y="3009060"/>
                  <a:pt x="2015951" y="2997367"/>
                  <a:pt x="2021552" y="2988265"/>
                </a:cubicBezTo>
                <a:cubicBezTo>
                  <a:pt x="2021552" y="2988265"/>
                  <a:pt x="2021552" y="2988265"/>
                  <a:pt x="2105024" y="2842847"/>
                </a:cubicBezTo>
                <a:cubicBezTo>
                  <a:pt x="2110131" y="2833613"/>
                  <a:pt x="2120152" y="2827827"/>
                  <a:pt x="2130702" y="2828022"/>
                </a:cubicBezTo>
                <a:close/>
                <a:moveTo>
                  <a:pt x="3794942" y="2543905"/>
                </a:moveTo>
                <a:cubicBezTo>
                  <a:pt x="3794942" y="2543905"/>
                  <a:pt x="3794942" y="2543905"/>
                  <a:pt x="6706383" y="2551204"/>
                </a:cubicBezTo>
                <a:cubicBezTo>
                  <a:pt x="6891871" y="2545988"/>
                  <a:pt x="7067096" y="2648572"/>
                  <a:pt x="7158474" y="2806842"/>
                </a:cubicBezTo>
                <a:cubicBezTo>
                  <a:pt x="7158474" y="2806842"/>
                  <a:pt x="7158474" y="2806842"/>
                  <a:pt x="8617364" y="5333715"/>
                </a:cubicBezTo>
                <a:cubicBezTo>
                  <a:pt x="8711893" y="5497443"/>
                  <a:pt x="8709969" y="5695027"/>
                  <a:pt x="8615859" y="5858514"/>
                </a:cubicBezTo>
                <a:cubicBezTo>
                  <a:pt x="8615859" y="5858514"/>
                  <a:pt x="8615859" y="5858514"/>
                  <a:pt x="8311811" y="6385912"/>
                </a:cubicBezTo>
                <a:lnTo>
                  <a:pt x="8280844" y="6439627"/>
                </a:lnTo>
                <a:lnTo>
                  <a:pt x="2237916" y="6439627"/>
                </a:lnTo>
                <a:lnTo>
                  <a:pt x="2151815" y="6290497"/>
                </a:lnTo>
                <a:cubicBezTo>
                  <a:pt x="2071676" y="6151692"/>
                  <a:pt x="1986194" y="6003633"/>
                  <a:pt x="1895013" y="5845703"/>
                </a:cubicBezTo>
                <a:cubicBezTo>
                  <a:pt x="1803636" y="5687432"/>
                  <a:pt x="1802408" y="5484390"/>
                  <a:pt x="1899669" y="5326361"/>
                </a:cubicBezTo>
                <a:cubicBezTo>
                  <a:pt x="1899669" y="5326361"/>
                  <a:pt x="1899669" y="5326361"/>
                  <a:pt x="3349069" y="2801330"/>
                </a:cubicBezTo>
                <a:cubicBezTo>
                  <a:pt x="3437742" y="2640982"/>
                  <a:pt x="3611741" y="2540524"/>
                  <a:pt x="3794942" y="2543905"/>
                </a:cubicBezTo>
                <a:close/>
                <a:moveTo>
                  <a:pt x="634940" y="2395105"/>
                </a:moveTo>
                <a:cubicBezTo>
                  <a:pt x="634940" y="2395105"/>
                  <a:pt x="634940" y="2395105"/>
                  <a:pt x="1188015" y="2396492"/>
                </a:cubicBezTo>
                <a:cubicBezTo>
                  <a:pt x="1223252" y="2395501"/>
                  <a:pt x="1256539" y="2414988"/>
                  <a:pt x="1273897" y="2445054"/>
                </a:cubicBezTo>
                <a:cubicBezTo>
                  <a:pt x="1273897" y="2445054"/>
                  <a:pt x="1273897" y="2445054"/>
                  <a:pt x="1551037" y="2925075"/>
                </a:cubicBezTo>
                <a:cubicBezTo>
                  <a:pt x="1568994" y="2956177"/>
                  <a:pt x="1568629" y="2993712"/>
                  <a:pt x="1550752" y="3024769"/>
                </a:cubicBezTo>
                <a:cubicBezTo>
                  <a:pt x="1550752" y="3024769"/>
                  <a:pt x="1550752" y="3024769"/>
                  <a:pt x="1274816" y="3503403"/>
                </a:cubicBezTo>
                <a:cubicBezTo>
                  <a:pt x="1257971" y="3533863"/>
                  <a:pt x="1224917" y="3552947"/>
                  <a:pt x="1190116" y="3552304"/>
                </a:cubicBezTo>
                <a:cubicBezTo>
                  <a:pt x="1190116" y="3552304"/>
                  <a:pt x="1190116" y="3552304"/>
                  <a:pt x="637639" y="3551955"/>
                </a:cubicBezTo>
                <a:cubicBezTo>
                  <a:pt x="601804" y="3551909"/>
                  <a:pt x="569115" y="3533458"/>
                  <a:pt x="551158" y="3502355"/>
                </a:cubicBezTo>
                <a:cubicBezTo>
                  <a:pt x="551158" y="3502355"/>
                  <a:pt x="551158" y="3502355"/>
                  <a:pt x="274018" y="3022335"/>
                </a:cubicBezTo>
                <a:cubicBezTo>
                  <a:pt x="256660" y="2992269"/>
                  <a:pt x="256426" y="2953698"/>
                  <a:pt x="274903" y="2923678"/>
                </a:cubicBezTo>
                <a:cubicBezTo>
                  <a:pt x="274903" y="2923678"/>
                  <a:pt x="274903" y="2923678"/>
                  <a:pt x="550240" y="2444007"/>
                </a:cubicBezTo>
                <a:cubicBezTo>
                  <a:pt x="567085" y="2413547"/>
                  <a:pt x="600139" y="2394463"/>
                  <a:pt x="634940" y="2395105"/>
                </a:cubicBezTo>
                <a:close/>
                <a:moveTo>
                  <a:pt x="2521339" y="1975621"/>
                </a:moveTo>
                <a:cubicBezTo>
                  <a:pt x="2521339" y="1975621"/>
                  <a:pt x="2521339" y="1975621"/>
                  <a:pt x="2985874" y="1976785"/>
                </a:cubicBezTo>
                <a:cubicBezTo>
                  <a:pt x="3015469" y="1975952"/>
                  <a:pt x="3043427" y="1992321"/>
                  <a:pt x="3058007" y="2017574"/>
                </a:cubicBezTo>
                <a:cubicBezTo>
                  <a:pt x="3058007" y="2017574"/>
                  <a:pt x="3058007" y="2017574"/>
                  <a:pt x="3290779" y="2420748"/>
                </a:cubicBezTo>
                <a:cubicBezTo>
                  <a:pt x="3305862" y="2446871"/>
                  <a:pt x="3305555" y="2478396"/>
                  <a:pt x="3290540" y="2504482"/>
                </a:cubicBezTo>
                <a:cubicBezTo>
                  <a:pt x="3290540" y="2504482"/>
                  <a:pt x="3290540" y="2504482"/>
                  <a:pt x="3058778" y="2906492"/>
                </a:cubicBezTo>
                <a:cubicBezTo>
                  <a:pt x="3044630" y="2932076"/>
                  <a:pt x="3016868" y="2948104"/>
                  <a:pt x="2987637" y="2947565"/>
                </a:cubicBezTo>
                <a:cubicBezTo>
                  <a:pt x="2987637" y="2947565"/>
                  <a:pt x="2987637" y="2947565"/>
                  <a:pt x="2523606" y="2947271"/>
                </a:cubicBezTo>
                <a:cubicBezTo>
                  <a:pt x="2493508" y="2947232"/>
                  <a:pt x="2466052" y="2931735"/>
                  <a:pt x="2450970" y="2905612"/>
                </a:cubicBezTo>
                <a:cubicBezTo>
                  <a:pt x="2450970" y="2905612"/>
                  <a:pt x="2450970" y="2905612"/>
                  <a:pt x="2218197" y="2502438"/>
                </a:cubicBezTo>
                <a:cubicBezTo>
                  <a:pt x="2203617" y="2477185"/>
                  <a:pt x="2203422" y="2444788"/>
                  <a:pt x="2218941" y="2419574"/>
                </a:cubicBezTo>
                <a:cubicBezTo>
                  <a:pt x="2218941" y="2419574"/>
                  <a:pt x="2218941" y="2419574"/>
                  <a:pt x="2450199" y="2016694"/>
                </a:cubicBezTo>
                <a:cubicBezTo>
                  <a:pt x="2464347" y="1991110"/>
                  <a:pt x="2492109" y="1975081"/>
                  <a:pt x="2521339" y="1975621"/>
                </a:cubicBezTo>
                <a:close/>
                <a:moveTo>
                  <a:pt x="3564142" y="34"/>
                </a:moveTo>
                <a:cubicBezTo>
                  <a:pt x="3564142" y="34"/>
                  <a:pt x="3564142" y="34"/>
                  <a:pt x="4738405" y="2977"/>
                </a:cubicBezTo>
                <a:cubicBezTo>
                  <a:pt x="4813218" y="874"/>
                  <a:pt x="4883890" y="42249"/>
                  <a:pt x="4920745" y="106084"/>
                </a:cubicBezTo>
                <a:cubicBezTo>
                  <a:pt x="4920745" y="106084"/>
                  <a:pt x="4920745" y="106084"/>
                  <a:pt x="5509155" y="1125240"/>
                </a:cubicBezTo>
                <a:cubicBezTo>
                  <a:pt x="5547281" y="1191277"/>
                  <a:pt x="5546507" y="1270967"/>
                  <a:pt x="5508549" y="1336906"/>
                </a:cubicBezTo>
                <a:cubicBezTo>
                  <a:pt x="5508549" y="1336906"/>
                  <a:pt x="5508549" y="1336906"/>
                  <a:pt x="4922696" y="2353119"/>
                </a:cubicBezTo>
                <a:cubicBezTo>
                  <a:pt x="4886932" y="2417792"/>
                  <a:pt x="4816753" y="2458309"/>
                  <a:pt x="4742864" y="2456945"/>
                </a:cubicBezTo>
                <a:cubicBezTo>
                  <a:pt x="4742864" y="2456945"/>
                  <a:pt x="4742864" y="2456945"/>
                  <a:pt x="3569871" y="2456203"/>
                </a:cubicBezTo>
                <a:cubicBezTo>
                  <a:pt x="3493788" y="2456106"/>
                  <a:pt x="3424385" y="2416932"/>
                  <a:pt x="3386259" y="2350896"/>
                </a:cubicBezTo>
                <a:cubicBezTo>
                  <a:pt x="3386259" y="2350896"/>
                  <a:pt x="3386259" y="2350896"/>
                  <a:pt x="2797848" y="1331739"/>
                </a:cubicBezTo>
                <a:cubicBezTo>
                  <a:pt x="2760993" y="1267904"/>
                  <a:pt x="2760499" y="1186012"/>
                  <a:pt x="2799727" y="1122274"/>
                </a:cubicBezTo>
                <a:cubicBezTo>
                  <a:pt x="2799727" y="1122274"/>
                  <a:pt x="2799727" y="1122274"/>
                  <a:pt x="3384310" y="103860"/>
                </a:cubicBezTo>
                <a:cubicBezTo>
                  <a:pt x="3420073" y="39188"/>
                  <a:pt x="3490251" y="-1330"/>
                  <a:pt x="3564142" y="3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D880D7D-C10D-FA8E-DDBF-5F5BFAE07AFA}"/>
              </a:ext>
            </a:extLst>
          </p:cNvPr>
          <p:cNvSpPr txBox="1"/>
          <p:nvPr/>
        </p:nvSpPr>
        <p:spPr>
          <a:xfrm>
            <a:off x="196541" y="653384"/>
            <a:ext cx="11330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En bref, l’ODS n’est pas un dictionnaire mais un ouvrage listant les mots autorisés à être joués en compétition par la</a:t>
            </a:r>
            <a:br>
              <a:rPr lang="fr-CH" dirty="0"/>
            </a:br>
            <a:r>
              <a:rPr lang="fr-CH" dirty="0"/>
              <a:t>FISF et ses Fédérations et Associations affiliées !!! L’utilisation de la marque Scrabble permettrait donc à Mattel d’imposer son veto sur l’insertion de mots et, dans le cas qui nous concerne, de supprimer une liste de mots, certes réduite, à connotation raciste, sexiste ou encore injurieuse. 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67712EDF-C0FC-08BF-D7D1-2E81264A0D95}"/>
              </a:ext>
            </a:extLst>
          </p:cNvPr>
          <p:cNvGrpSpPr/>
          <p:nvPr/>
        </p:nvGrpSpPr>
        <p:grpSpPr>
          <a:xfrm>
            <a:off x="1769584" y="2472454"/>
            <a:ext cx="5220491" cy="2419560"/>
            <a:chOff x="1769584" y="2472454"/>
            <a:chExt cx="5220491" cy="2419560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81E65E61-0F71-FC93-AE2A-FF37E3EE0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69584" y="2472454"/>
              <a:ext cx="2305250" cy="2419560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5913F108-42F1-8D0D-0852-46608E6E7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27755" y="2640108"/>
              <a:ext cx="1962320" cy="2084251"/>
            </a:xfrm>
            <a:prstGeom prst="rect">
              <a:avLst/>
            </a:prstGeom>
          </p:spPr>
        </p:pic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4A14774F-1E6D-E423-3F5A-72297BB6AE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4125" y="3339304"/>
            <a:ext cx="2114734" cy="3105419"/>
          </a:xfrm>
          <a:prstGeom prst="rect">
            <a:avLst/>
          </a:prstGeom>
        </p:spPr>
      </p:pic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9A0AD1EA-B780-9F05-7615-843159F8A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CA FFSc_01.2023/FISF/PJ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F61AE2B-6873-C8B7-BC13-7569D1269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1FA3-7353-4B1F-B789-D00BB77001CB}" type="slidenum">
              <a:rPr lang="fr-CH" smtClean="0"/>
              <a:t>16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766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laquetteFISF">
            <a:extLst>
              <a:ext uri="{FF2B5EF4-FFF2-40B4-BE49-F238E27FC236}">
                <a16:creationId xmlns:a16="http://schemas.microsoft.com/office/drawing/2014/main" id="{BC4C34FC-FD12-DA49-EE3B-F37525A031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3" b="-2"/>
          <a:stretch/>
        </p:blipFill>
        <p:spPr bwMode="auto">
          <a:xfrm>
            <a:off x="40942" y="5322310"/>
            <a:ext cx="2047165" cy="1517494"/>
          </a:xfrm>
          <a:custGeom>
            <a:avLst/>
            <a:gdLst/>
            <a:ahLst/>
            <a:cxnLst/>
            <a:rect l="l" t="t" r="r" b="b"/>
            <a:pathLst>
              <a:path w="8687356" h="6439627">
                <a:moveTo>
                  <a:pt x="0" y="5592682"/>
                </a:moveTo>
                <a:lnTo>
                  <a:pt x="186296" y="5593149"/>
                </a:lnTo>
                <a:cubicBezTo>
                  <a:pt x="510155" y="5593961"/>
                  <a:pt x="893987" y="5594923"/>
                  <a:pt x="1348900" y="5596063"/>
                </a:cubicBezTo>
                <a:cubicBezTo>
                  <a:pt x="1534387" y="5590847"/>
                  <a:pt x="1709614" y="5693431"/>
                  <a:pt x="1800991" y="5851702"/>
                </a:cubicBezTo>
                <a:cubicBezTo>
                  <a:pt x="1800991" y="5851702"/>
                  <a:pt x="1800991" y="5851702"/>
                  <a:pt x="2106366" y="6380627"/>
                </a:cubicBezTo>
                <a:lnTo>
                  <a:pt x="2140430" y="6439627"/>
                </a:lnTo>
                <a:lnTo>
                  <a:pt x="0" y="6439627"/>
                </a:lnTo>
                <a:close/>
                <a:moveTo>
                  <a:pt x="693821" y="3646328"/>
                </a:moveTo>
                <a:cubicBezTo>
                  <a:pt x="693821" y="3646328"/>
                  <a:pt x="693821" y="3646328"/>
                  <a:pt x="1586357" y="3648566"/>
                </a:cubicBezTo>
                <a:cubicBezTo>
                  <a:pt x="1643220" y="3646968"/>
                  <a:pt x="1696937" y="3678416"/>
                  <a:pt x="1724950" y="3726935"/>
                </a:cubicBezTo>
                <a:cubicBezTo>
                  <a:pt x="1724950" y="3726935"/>
                  <a:pt x="1724950" y="3726935"/>
                  <a:pt x="2172189" y="4501577"/>
                </a:cubicBezTo>
                <a:cubicBezTo>
                  <a:pt x="2201168" y="4551769"/>
                  <a:pt x="2200578" y="4612341"/>
                  <a:pt x="2171729" y="4662459"/>
                </a:cubicBezTo>
                <a:cubicBezTo>
                  <a:pt x="2171729" y="4662459"/>
                  <a:pt x="2171729" y="4662459"/>
                  <a:pt x="1726432" y="5434863"/>
                </a:cubicBezTo>
                <a:cubicBezTo>
                  <a:pt x="1699249" y="5484020"/>
                  <a:pt x="1645909" y="5514815"/>
                  <a:pt x="1589746" y="5513779"/>
                </a:cubicBezTo>
                <a:cubicBezTo>
                  <a:pt x="1589746" y="5513779"/>
                  <a:pt x="1589746" y="5513779"/>
                  <a:pt x="698177" y="5513215"/>
                </a:cubicBezTo>
                <a:cubicBezTo>
                  <a:pt x="640348" y="5513140"/>
                  <a:pt x="587596" y="5483366"/>
                  <a:pt x="558617" y="5433172"/>
                </a:cubicBezTo>
                <a:cubicBezTo>
                  <a:pt x="558617" y="5433172"/>
                  <a:pt x="558617" y="5433172"/>
                  <a:pt x="111378" y="4658531"/>
                </a:cubicBezTo>
                <a:cubicBezTo>
                  <a:pt x="83365" y="4610012"/>
                  <a:pt x="82990" y="4547767"/>
                  <a:pt x="112805" y="4499321"/>
                </a:cubicBezTo>
                <a:cubicBezTo>
                  <a:pt x="112805" y="4499321"/>
                  <a:pt x="112805" y="4499321"/>
                  <a:pt x="557135" y="3725244"/>
                </a:cubicBezTo>
                <a:cubicBezTo>
                  <a:pt x="584319" y="3676088"/>
                  <a:pt x="637659" y="3645292"/>
                  <a:pt x="693821" y="3646328"/>
                </a:cubicBezTo>
                <a:close/>
                <a:moveTo>
                  <a:pt x="1975378" y="3263784"/>
                </a:moveTo>
                <a:cubicBezTo>
                  <a:pt x="1975378" y="3263784"/>
                  <a:pt x="1975378" y="3263784"/>
                  <a:pt x="2292917" y="3264581"/>
                </a:cubicBezTo>
                <a:cubicBezTo>
                  <a:pt x="2313148" y="3264012"/>
                  <a:pt x="2332259" y="3275200"/>
                  <a:pt x="2342225" y="3292462"/>
                </a:cubicBezTo>
                <a:cubicBezTo>
                  <a:pt x="2342225" y="3292462"/>
                  <a:pt x="2342225" y="3292462"/>
                  <a:pt x="2501341" y="3568059"/>
                </a:cubicBezTo>
                <a:cubicBezTo>
                  <a:pt x="2511651" y="3585916"/>
                  <a:pt x="2511441" y="3607466"/>
                  <a:pt x="2501177" y="3625297"/>
                </a:cubicBezTo>
                <a:cubicBezTo>
                  <a:pt x="2501177" y="3625297"/>
                  <a:pt x="2501177" y="3625297"/>
                  <a:pt x="2342753" y="3900096"/>
                </a:cubicBezTo>
                <a:cubicBezTo>
                  <a:pt x="2333082" y="3917585"/>
                  <a:pt x="2314104" y="3928542"/>
                  <a:pt x="2294123" y="3928173"/>
                </a:cubicBezTo>
                <a:cubicBezTo>
                  <a:pt x="2294123" y="3928173"/>
                  <a:pt x="2294123" y="3928173"/>
                  <a:pt x="1976927" y="3927972"/>
                </a:cubicBezTo>
                <a:cubicBezTo>
                  <a:pt x="1956353" y="3927946"/>
                  <a:pt x="1937585" y="3917353"/>
                  <a:pt x="1927275" y="3899495"/>
                </a:cubicBezTo>
                <a:cubicBezTo>
                  <a:pt x="1927275" y="3899495"/>
                  <a:pt x="1927275" y="3899495"/>
                  <a:pt x="1768160" y="3623899"/>
                </a:cubicBezTo>
                <a:cubicBezTo>
                  <a:pt x="1758193" y="3606636"/>
                  <a:pt x="1758060" y="3584492"/>
                  <a:pt x="1768668" y="3567256"/>
                </a:cubicBezTo>
                <a:cubicBezTo>
                  <a:pt x="1768668" y="3567256"/>
                  <a:pt x="1768668" y="3567256"/>
                  <a:pt x="1926748" y="3291861"/>
                </a:cubicBezTo>
                <a:cubicBezTo>
                  <a:pt x="1936419" y="3274372"/>
                  <a:pt x="1955397" y="3263416"/>
                  <a:pt x="1975378" y="3263784"/>
                </a:cubicBezTo>
                <a:close/>
                <a:moveTo>
                  <a:pt x="2130702" y="2828022"/>
                </a:moveTo>
                <a:cubicBezTo>
                  <a:pt x="2130702" y="2828022"/>
                  <a:pt x="2130702" y="2828022"/>
                  <a:pt x="2298374" y="2828442"/>
                </a:cubicBezTo>
                <a:cubicBezTo>
                  <a:pt x="2309057" y="2828143"/>
                  <a:pt x="2319148" y="2834050"/>
                  <a:pt x="2324410" y="2843165"/>
                </a:cubicBezTo>
                <a:cubicBezTo>
                  <a:pt x="2324410" y="2843165"/>
                  <a:pt x="2324410" y="2843165"/>
                  <a:pt x="2408429" y="2988689"/>
                </a:cubicBezTo>
                <a:cubicBezTo>
                  <a:pt x="2413873" y="2998119"/>
                  <a:pt x="2413762" y="3009498"/>
                  <a:pt x="2408342" y="3018913"/>
                </a:cubicBezTo>
                <a:cubicBezTo>
                  <a:pt x="2408342" y="3018913"/>
                  <a:pt x="2408342" y="3018913"/>
                  <a:pt x="2324689" y="3164017"/>
                </a:cubicBezTo>
                <a:cubicBezTo>
                  <a:pt x="2319583" y="3173251"/>
                  <a:pt x="2309561" y="3179037"/>
                  <a:pt x="2299011" y="3178842"/>
                </a:cubicBezTo>
                <a:cubicBezTo>
                  <a:pt x="2299011" y="3178842"/>
                  <a:pt x="2299011" y="3178842"/>
                  <a:pt x="2131520" y="3178736"/>
                </a:cubicBezTo>
                <a:cubicBezTo>
                  <a:pt x="2120657" y="3178722"/>
                  <a:pt x="2110746" y="3173129"/>
                  <a:pt x="2105302" y="3163699"/>
                </a:cubicBezTo>
                <a:cubicBezTo>
                  <a:pt x="2105302" y="3163699"/>
                  <a:pt x="2105302" y="3163699"/>
                  <a:pt x="2021284" y="3018175"/>
                </a:cubicBezTo>
                <a:cubicBezTo>
                  <a:pt x="2016021" y="3009060"/>
                  <a:pt x="2015951" y="2997367"/>
                  <a:pt x="2021552" y="2988265"/>
                </a:cubicBezTo>
                <a:cubicBezTo>
                  <a:pt x="2021552" y="2988265"/>
                  <a:pt x="2021552" y="2988265"/>
                  <a:pt x="2105024" y="2842847"/>
                </a:cubicBezTo>
                <a:cubicBezTo>
                  <a:pt x="2110131" y="2833613"/>
                  <a:pt x="2120152" y="2827827"/>
                  <a:pt x="2130702" y="2828022"/>
                </a:cubicBezTo>
                <a:close/>
                <a:moveTo>
                  <a:pt x="3794942" y="2543905"/>
                </a:moveTo>
                <a:cubicBezTo>
                  <a:pt x="3794942" y="2543905"/>
                  <a:pt x="3794942" y="2543905"/>
                  <a:pt x="6706383" y="2551204"/>
                </a:cubicBezTo>
                <a:cubicBezTo>
                  <a:pt x="6891871" y="2545988"/>
                  <a:pt x="7067096" y="2648572"/>
                  <a:pt x="7158474" y="2806842"/>
                </a:cubicBezTo>
                <a:cubicBezTo>
                  <a:pt x="7158474" y="2806842"/>
                  <a:pt x="7158474" y="2806842"/>
                  <a:pt x="8617364" y="5333715"/>
                </a:cubicBezTo>
                <a:cubicBezTo>
                  <a:pt x="8711893" y="5497443"/>
                  <a:pt x="8709969" y="5695027"/>
                  <a:pt x="8615859" y="5858514"/>
                </a:cubicBezTo>
                <a:cubicBezTo>
                  <a:pt x="8615859" y="5858514"/>
                  <a:pt x="8615859" y="5858514"/>
                  <a:pt x="8311811" y="6385912"/>
                </a:cubicBezTo>
                <a:lnTo>
                  <a:pt x="8280844" y="6439627"/>
                </a:lnTo>
                <a:lnTo>
                  <a:pt x="2237916" y="6439627"/>
                </a:lnTo>
                <a:lnTo>
                  <a:pt x="2151815" y="6290497"/>
                </a:lnTo>
                <a:cubicBezTo>
                  <a:pt x="2071676" y="6151692"/>
                  <a:pt x="1986194" y="6003633"/>
                  <a:pt x="1895013" y="5845703"/>
                </a:cubicBezTo>
                <a:cubicBezTo>
                  <a:pt x="1803636" y="5687432"/>
                  <a:pt x="1802408" y="5484390"/>
                  <a:pt x="1899669" y="5326361"/>
                </a:cubicBezTo>
                <a:cubicBezTo>
                  <a:pt x="1899669" y="5326361"/>
                  <a:pt x="1899669" y="5326361"/>
                  <a:pt x="3349069" y="2801330"/>
                </a:cubicBezTo>
                <a:cubicBezTo>
                  <a:pt x="3437742" y="2640982"/>
                  <a:pt x="3611741" y="2540524"/>
                  <a:pt x="3794942" y="2543905"/>
                </a:cubicBezTo>
                <a:close/>
                <a:moveTo>
                  <a:pt x="634940" y="2395105"/>
                </a:moveTo>
                <a:cubicBezTo>
                  <a:pt x="634940" y="2395105"/>
                  <a:pt x="634940" y="2395105"/>
                  <a:pt x="1188015" y="2396492"/>
                </a:cubicBezTo>
                <a:cubicBezTo>
                  <a:pt x="1223252" y="2395501"/>
                  <a:pt x="1256539" y="2414988"/>
                  <a:pt x="1273897" y="2445054"/>
                </a:cubicBezTo>
                <a:cubicBezTo>
                  <a:pt x="1273897" y="2445054"/>
                  <a:pt x="1273897" y="2445054"/>
                  <a:pt x="1551037" y="2925075"/>
                </a:cubicBezTo>
                <a:cubicBezTo>
                  <a:pt x="1568994" y="2956177"/>
                  <a:pt x="1568629" y="2993712"/>
                  <a:pt x="1550752" y="3024769"/>
                </a:cubicBezTo>
                <a:cubicBezTo>
                  <a:pt x="1550752" y="3024769"/>
                  <a:pt x="1550752" y="3024769"/>
                  <a:pt x="1274816" y="3503403"/>
                </a:cubicBezTo>
                <a:cubicBezTo>
                  <a:pt x="1257971" y="3533863"/>
                  <a:pt x="1224917" y="3552947"/>
                  <a:pt x="1190116" y="3552304"/>
                </a:cubicBezTo>
                <a:cubicBezTo>
                  <a:pt x="1190116" y="3552304"/>
                  <a:pt x="1190116" y="3552304"/>
                  <a:pt x="637639" y="3551955"/>
                </a:cubicBezTo>
                <a:cubicBezTo>
                  <a:pt x="601804" y="3551909"/>
                  <a:pt x="569115" y="3533458"/>
                  <a:pt x="551158" y="3502355"/>
                </a:cubicBezTo>
                <a:cubicBezTo>
                  <a:pt x="551158" y="3502355"/>
                  <a:pt x="551158" y="3502355"/>
                  <a:pt x="274018" y="3022335"/>
                </a:cubicBezTo>
                <a:cubicBezTo>
                  <a:pt x="256660" y="2992269"/>
                  <a:pt x="256426" y="2953698"/>
                  <a:pt x="274903" y="2923678"/>
                </a:cubicBezTo>
                <a:cubicBezTo>
                  <a:pt x="274903" y="2923678"/>
                  <a:pt x="274903" y="2923678"/>
                  <a:pt x="550240" y="2444007"/>
                </a:cubicBezTo>
                <a:cubicBezTo>
                  <a:pt x="567085" y="2413547"/>
                  <a:pt x="600139" y="2394463"/>
                  <a:pt x="634940" y="2395105"/>
                </a:cubicBezTo>
                <a:close/>
                <a:moveTo>
                  <a:pt x="2521339" y="1975621"/>
                </a:moveTo>
                <a:cubicBezTo>
                  <a:pt x="2521339" y="1975621"/>
                  <a:pt x="2521339" y="1975621"/>
                  <a:pt x="2985874" y="1976785"/>
                </a:cubicBezTo>
                <a:cubicBezTo>
                  <a:pt x="3015469" y="1975952"/>
                  <a:pt x="3043427" y="1992321"/>
                  <a:pt x="3058007" y="2017574"/>
                </a:cubicBezTo>
                <a:cubicBezTo>
                  <a:pt x="3058007" y="2017574"/>
                  <a:pt x="3058007" y="2017574"/>
                  <a:pt x="3290779" y="2420748"/>
                </a:cubicBezTo>
                <a:cubicBezTo>
                  <a:pt x="3305862" y="2446871"/>
                  <a:pt x="3305555" y="2478396"/>
                  <a:pt x="3290540" y="2504482"/>
                </a:cubicBezTo>
                <a:cubicBezTo>
                  <a:pt x="3290540" y="2504482"/>
                  <a:pt x="3290540" y="2504482"/>
                  <a:pt x="3058778" y="2906492"/>
                </a:cubicBezTo>
                <a:cubicBezTo>
                  <a:pt x="3044630" y="2932076"/>
                  <a:pt x="3016868" y="2948104"/>
                  <a:pt x="2987637" y="2947565"/>
                </a:cubicBezTo>
                <a:cubicBezTo>
                  <a:pt x="2987637" y="2947565"/>
                  <a:pt x="2987637" y="2947565"/>
                  <a:pt x="2523606" y="2947271"/>
                </a:cubicBezTo>
                <a:cubicBezTo>
                  <a:pt x="2493508" y="2947232"/>
                  <a:pt x="2466052" y="2931735"/>
                  <a:pt x="2450970" y="2905612"/>
                </a:cubicBezTo>
                <a:cubicBezTo>
                  <a:pt x="2450970" y="2905612"/>
                  <a:pt x="2450970" y="2905612"/>
                  <a:pt x="2218197" y="2502438"/>
                </a:cubicBezTo>
                <a:cubicBezTo>
                  <a:pt x="2203617" y="2477185"/>
                  <a:pt x="2203422" y="2444788"/>
                  <a:pt x="2218941" y="2419574"/>
                </a:cubicBezTo>
                <a:cubicBezTo>
                  <a:pt x="2218941" y="2419574"/>
                  <a:pt x="2218941" y="2419574"/>
                  <a:pt x="2450199" y="2016694"/>
                </a:cubicBezTo>
                <a:cubicBezTo>
                  <a:pt x="2464347" y="1991110"/>
                  <a:pt x="2492109" y="1975081"/>
                  <a:pt x="2521339" y="1975621"/>
                </a:cubicBezTo>
                <a:close/>
                <a:moveTo>
                  <a:pt x="3564142" y="34"/>
                </a:moveTo>
                <a:cubicBezTo>
                  <a:pt x="3564142" y="34"/>
                  <a:pt x="3564142" y="34"/>
                  <a:pt x="4738405" y="2977"/>
                </a:cubicBezTo>
                <a:cubicBezTo>
                  <a:pt x="4813218" y="874"/>
                  <a:pt x="4883890" y="42249"/>
                  <a:pt x="4920745" y="106084"/>
                </a:cubicBezTo>
                <a:cubicBezTo>
                  <a:pt x="4920745" y="106084"/>
                  <a:pt x="4920745" y="106084"/>
                  <a:pt x="5509155" y="1125240"/>
                </a:cubicBezTo>
                <a:cubicBezTo>
                  <a:pt x="5547281" y="1191277"/>
                  <a:pt x="5546507" y="1270967"/>
                  <a:pt x="5508549" y="1336906"/>
                </a:cubicBezTo>
                <a:cubicBezTo>
                  <a:pt x="5508549" y="1336906"/>
                  <a:pt x="5508549" y="1336906"/>
                  <a:pt x="4922696" y="2353119"/>
                </a:cubicBezTo>
                <a:cubicBezTo>
                  <a:pt x="4886932" y="2417792"/>
                  <a:pt x="4816753" y="2458309"/>
                  <a:pt x="4742864" y="2456945"/>
                </a:cubicBezTo>
                <a:cubicBezTo>
                  <a:pt x="4742864" y="2456945"/>
                  <a:pt x="4742864" y="2456945"/>
                  <a:pt x="3569871" y="2456203"/>
                </a:cubicBezTo>
                <a:cubicBezTo>
                  <a:pt x="3493788" y="2456106"/>
                  <a:pt x="3424385" y="2416932"/>
                  <a:pt x="3386259" y="2350896"/>
                </a:cubicBezTo>
                <a:cubicBezTo>
                  <a:pt x="3386259" y="2350896"/>
                  <a:pt x="3386259" y="2350896"/>
                  <a:pt x="2797848" y="1331739"/>
                </a:cubicBezTo>
                <a:cubicBezTo>
                  <a:pt x="2760993" y="1267904"/>
                  <a:pt x="2760499" y="1186012"/>
                  <a:pt x="2799727" y="1122274"/>
                </a:cubicBezTo>
                <a:cubicBezTo>
                  <a:pt x="2799727" y="1122274"/>
                  <a:pt x="2799727" y="1122274"/>
                  <a:pt x="3384310" y="103860"/>
                </a:cubicBezTo>
                <a:cubicBezTo>
                  <a:pt x="3420073" y="39188"/>
                  <a:pt x="3490251" y="-1330"/>
                  <a:pt x="3564142" y="3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94306A4-F841-5FB4-6614-99513EDD3C14}"/>
              </a:ext>
            </a:extLst>
          </p:cNvPr>
          <p:cNvSpPr txBox="1"/>
          <p:nvPr/>
        </p:nvSpPr>
        <p:spPr>
          <a:xfrm>
            <a:off x="252952" y="25253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Championnats du monde à venir</a:t>
            </a:r>
            <a:endParaRPr lang="fr-CH" sz="24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0B3629D-A943-D753-79E5-C40A26DDA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37" y="932352"/>
            <a:ext cx="7475868" cy="2274767"/>
          </a:xfrm>
          <a:prstGeom prst="rect">
            <a:avLst/>
          </a:prstGeom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E9E1DCAF-BBC5-B720-E38B-630F043B5859}"/>
              </a:ext>
            </a:extLst>
          </p:cNvPr>
          <p:cNvGrpSpPr/>
          <p:nvPr/>
        </p:nvGrpSpPr>
        <p:grpSpPr>
          <a:xfrm>
            <a:off x="2220894" y="3650881"/>
            <a:ext cx="3922877" cy="2037470"/>
            <a:chOff x="2220894" y="3650881"/>
            <a:chExt cx="3922877" cy="2037470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68B6AF2C-20AE-8F21-A2AE-521CA41314AF}"/>
                </a:ext>
              </a:extLst>
            </p:cNvPr>
            <p:cNvSpPr txBox="1"/>
            <p:nvPr/>
          </p:nvSpPr>
          <p:spPr>
            <a:xfrm>
              <a:off x="2416597" y="4488022"/>
              <a:ext cx="37271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>
                  <a:solidFill>
                    <a:srgbClr val="C00000"/>
                  </a:solidFill>
                </a:rPr>
                <a:t>Edition 2024 :</a:t>
              </a:r>
              <a:br>
                <a:rPr lang="fr-CH" b="1" dirty="0">
                  <a:solidFill>
                    <a:srgbClr val="C00000"/>
                  </a:solidFill>
                </a:rPr>
              </a:br>
              <a:br>
                <a:rPr lang="fr-CH" b="1" dirty="0">
                  <a:solidFill>
                    <a:srgbClr val="C00000"/>
                  </a:solidFill>
                </a:rPr>
              </a:br>
              <a:r>
                <a:rPr lang="fr-CH" b="1" dirty="0">
                  <a:solidFill>
                    <a:srgbClr val="C00000"/>
                  </a:solidFill>
                </a:rPr>
                <a:t>Candidatures envisageables ?</a:t>
              </a:r>
              <a:br>
                <a:rPr lang="fr-CH" b="1" dirty="0">
                  <a:solidFill>
                    <a:srgbClr val="C00000"/>
                  </a:solidFill>
                </a:rPr>
              </a:br>
              <a:r>
                <a:rPr lang="fr-CH" b="1" dirty="0">
                  <a:solidFill>
                    <a:srgbClr val="C00000"/>
                  </a:solidFill>
                </a:rPr>
                <a:t>Collaboration potentielle avec la </a:t>
              </a:r>
              <a:r>
                <a:rPr lang="fr-CH" b="1" dirty="0" err="1">
                  <a:solidFill>
                    <a:srgbClr val="C00000"/>
                  </a:solidFill>
                </a:rPr>
                <a:t>FFSc</a:t>
              </a:r>
              <a:endParaRPr lang="fr-CH" b="1" dirty="0">
                <a:solidFill>
                  <a:srgbClr val="C00000"/>
                </a:solidFill>
              </a:endParaRPr>
            </a:p>
          </p:txBody>
        </p:sp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CCECB92C-412C-2CCB-7474-BD8B9BBD8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20894" y="3650881"/>
              <a:ext cx="3875106" cy="685859"/>
            </a:xfrm>
            <a:prstGeom prst="rect">
              <a:avLst/>
            </a:prstGeom>
          </p:spPr>
        </p:pic>
      </p:grp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CC1E1CF-6E67-542C-0957-7DBBD891C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CA FFSc_01.2023/FISF/PJ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7D7BB9-DE98-A8B6-E7B6-71318B8B5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1FA3-7353-4B1F-B789-D00BB77001CB}" type="slidenum">
              <a:rPr lang="fr-CH" smtClean="0"/>
              <a:t>17</a:t>
            </a:fld>
            <a:endParaRPr lang="fr-CH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5FE214AA-15D7-C8B4-CE30-2687CC49284E}"/>
              </a:ext>
            </a:extLst>
          </p:cNvPr>
          <p:cNvGrpSpPr/>
          <p:nvPr/>
        </p:nvGrpSpPr>
        <p:grpSpPr>
          <a:xfrm>
            <a:off x="7035542" y="3464076"/>
            <a:ext cx="3874363" cy="2718253"/>
            <a:chOff x="7035542" y="3464076"/>
            <a:chExt cx="3874363" cy="2718253"/>
          </a:xfrm>
        </p:grpSpPr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DE2DFD16-7A6A-19D5-7088-6A36CEF29BE2}"/>
                </a:ext>
              </a:extLst>
            </p:cNvPr>
            <p:cNvGrpSpPr/>
            <p:nvPr/>
          </p:nvGrpSpPr>
          <p:grpSpPr>
            <a:xfrm>
              <a:off x="7035542" y="3717045"/>
              <a:ext cx="3521234" cy="2465284"/>
              <a:chOff x="7035542" y="3717045"/>
              <a:chExt cx="3521234" cy="2465284"/>
            </a:xfrm>
          </p:grpSpPr>
          <p:pic>
            <p:nvPicPr>
              <p:cNvPr id="11" name="Image 10">
                <a:extLst>
                  <a:ext uri="{FF2B5EF4-FFF2-40B4-BE49-F238E27FC236}">
                    <a16:creationId xmlns:a16="http://schemas.microsoft.com/office/drawing/2014/main" id="{C3AA9943-11BC-306E-D06C-1FC88F5BD3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35542" y="3717045"/>
                <a:ext cx="2762489" cy="2465284"/>
              </a:xfrm>
              <a:prstGeom prst="rect">
                <a:avLst/>
              </a:prstGeom>
            </p:spPr>
          </p:pic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27C77955-1191-5F85-3737-1810902F3284}"/>
                  </a:ext>
                </a:extLst>
              </p:cNvPr>
              <p:cNvSpPr txBox="1"/>
              <p:nvPr/>
            </p:nvSpPr>
            <p:spPr>
              <a:xfrm>
                <a:off x="9114971" y="4755848"/>
                <a:ext cx="1441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b="1" dirty="0"/>
                  <a:t>Trois Rivières</a:t>
                </a:r>
              </a:p>
            </p:txBody>
          </p:sp>
        </p:grp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4026A6AF-857D-5EA0-3350-952C917E4DDE}"/>
                </a:ext>
              </a:extLst>
            </p:cNvPr>
            <p:cNvSpPr txBox="1"/>
            <p:nvPr/>
          </p:nvSpPr>
          <p:spPr>
            <a:xfrm>
              <a:off x="8486019" y="3464076"/>
              <a:ext cx="2423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Edition 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559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laquetteFISF">
            <a:hlinkClick r:id="rId2"/>
            <a:extLst>
              <a:ext uri="{FF2B5EF4-FFF2-40B4-BE49-F238E27FC236}">
                <a16:creationId xmlns:a16="http://schemas.microsoft.com/office/drawing/2014/main" id="{0EE6DCBA-9486-423E-B7D8-278E6FD419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3" b="-2"/>
          <a:stretch/>
        </p:blipFill>
        <p:spPr bwMode="auto">
          <a:xfrm>
            <a:off x="20" y="418375"/>
            <a:ext cx="8687336" cy="6439627"/>
          </a:xfrm>
          <a:custGeom>
            <a:avLst/>
            <a:gdLst/>
            <a:ahLst/>
            <a:cxnLst/>
            <a:rect l="l" t="t" r="r" b="b"/>
            <a:pathLst>
              <a:path w="8687356" h="6439627">
                <a:moveTo>
                  <a:pt x="0" y="5592682"/>
                </a:moveTo>
                <a:lnTo>
                  <a:pt x="186296" y="5593149"/>
                </a:lnTo>
                <a:cubicBezTo>
                  <a:pt x="510155" y="5593961"/>
                  <a:pt x="893987" y="5594923"/>
                  <a:pt x="1348900" y="5596063"/>
                </a:cubicBezTo>
                <a:cubicBezTo>
                  <a:pt x="1534387" y="5590847"/>
                  <a:pt x="1709614" y="5693431"/>
                  <a:pt x="1800991" y="5851702"/>
                </a:cubicBezTo>
                <a:cubicBezTo>
                  <a:pt x="1800991" y="5851702"/>
                  <a:pt x="1800991" y="5851702"/>
                  <a:pt x="2106366" y="6380627"/>
                </a:cubicBezTo>
                <a:lnTo>
                  <a:pt x="2140430" y="6439627"/>
                </a:lnTo>
                <a:lnTo>
                  <a:pt x="0" y="6439627"/>
                </a:lnTo>
                <a:close/>
                <a:moveTo>
                  <a:pt x="693821" y="3646328"/>
                </a:moveTo>
                <a:cubicBezTo>
                  <a:pt x="693821" y="3646328"/>
                  <a:pt x="693821" y="3646328"/>
                  <a:pt x="1586357" y="3648566"/>
                </a:cubicBezTo>
                <a:cubicBezTo>
                  <a:pt x="1643220" y="3646968"/>
                  <a:pt x="1696937" y="3678416"/>
                  <a:pt x="1724950" y="3726935"/>
                </a:cubicBezTo>
                <a:cubicBezTo>
                  <a:pt x="1724950" y="3726935"/>
                  <a:pt x="1724950" y="3726935"/>
                  <a:pt x="2172189" y="4501577"/>
                </a:cubicBezTo>
                <a:cubicBezTo>
                  <a:pt x="2201168" y="4551769"/>
                  <a:pt x="2200578" y="4612341"/>
                  <a:pt x="2171729" y="4662459"/>
                </a:cubicBezTo>
                <a:cubicBezTo>
                  <a:pt x="2171729" y="4662459"/>
                  <a:pt x="2171729" y="4662459"/>
                  <a:pt x="1726432" y="5434863"/>
                </a:cubicBezTo>
                <a:cubicBezTo>
                  <a:pt x="1699249" y="5484020"/>
                  <a:pt x="1645909" y="5514815"/>
                  <a:pt x="1589746" y="5513779"/>
                </a:cubicBezTo>
                <a:cubicBezTo>
                  <a:pt x="1589746" y="5513779"/>
                  <a:pt x="1589746" y="5513779"/>
                  <a:pt x="698177" y="5513215"/>
                </a:cubicBezTo>
                <a:cubicBezTo>
                  <a:pt x="640348" y="5513140"/>
                  <a:pt x="587596" y="5483366"/>
                  <a:pt x="558617" y="5433172"/>
                </a:cubicBezTo>
                <a:cubicBezTo>
                  <a:pt x="558617" y="5433172"/>
                  <a:pt x="558617" y="5433172"/>
                  <a:pt x="111378" y="4658531"/>
                </a:cubicBezTo>
                <a:cubicBezTo>
                  <a:pt x="83365" y="4610012"/>
                  <a:pt x="82990" y="4547767"/>
                  <a:pt x="112805" y="4499321"/>
                </a:cubicBezTo>
                <a:cubicBezTo>
                  <a:pt x="112805" y="4499321"/>
                  <a:pt x="112805" y="4499321"/>
                  <a:pt x="557135" y="3725244"/>
                </a:cubicBezTo>
                <a:cubicBezTo>
                  <a:pt x="584319" y="3676088"/>
                  <a:pt x="637659" y="3645292"/>
                  <a:pt x="693821" y="3646328"/>
                </a:cubicBezTo>
                <a:close/>
                <a:moveTo>
                  <a:pt x="1975378" y="3263784"/>
                </a:moveTo>
                <a:cubicBezTo>
                  <a:pt x="1975378" y="3263784"/>
                  <a:pt x="1975378" y="3263784"/>
                  <a:pt x="2292917" y="3264581"/>
                </a:cubicBezTo>
                <a:cubicBezTo>
                  <a:pt x="2313148" y="3264012"/>
                  <a:pt x="2332259" y="3275200"/>
                  <a:pt x="2342225" y="3292462"/>
                </a:cubicBezTo>
                <a:cubicBezTo>
                  <a:pt x="2342225" y="3292462"/>
                  <a:pt x="2342225" y="3292462"/>
                  <a:pt x="2501341" y="3568059"/>
                </a:cubicBezTo>
                <a:cubicBezTo>
                  <a:pt x="2511651" y="3585916"/>
                  <a:pt x="2511441" y="3607466"/>
                  <a:pt x="2501177" y="3625297"/>
                </a:cubicBezTo>
                <a:cubicBezTo>
                  <a:pt x="2501177" y="3625297"/>
                  <a:pt x="2501177" y="3625297"/>
                  <a:pt x="2342753" y="3900096"/>
                </a:cubicBezTo>
                <a:cubicBezTo>
                  <a:pt x="2333082" y="3917585"/>
                  <a:pt x="2314104" y="3928542"/>
                  <a:pt x="2294123" y="3928173"/>
                </a:cubicBezTo>
                <a:cubicBezTo>
                  <a:pt x="2294123" y="3928173"/>
                  <a:pt x="2294123" y="3928173"/>
                  <a:pt x="1976927" y="3927972"/>
                </a:cubicBezTo>
                <a:cubicBezTo>
                  <a:pt x="1956353" y="3927946"/>
                  <a:pt x="1937585" y="3917353"/>
                  <a:pt x="1927275" y="3899495"/>
                </a:cubicBezTo>
                <a:cubicBezTo>
                  <a:pt x="1927275" y="3899495"/>
                  <a:pt x="1927275" y="3899495"/>
                  <a:pt x="1768160" y="3623899"/>
                </a:cubicBezTo>
                <a:cubicBezTo>
                  <a:pt x="1758193" y="3606636"/>
                  <a:pt x="1758060" y="3584492"/>
                  <a:pt x="1768668" y="3567256"/>
                </a:cubicBezTo>
                <a:cubicBezTo>
                  <a:pt x="1768668" y="3567256"/>
                  <a:pt x="1768668" y="3567256"/>
                  <a:pt x="1926748" y="3291861"/>
                </a:cubicBezTo>
                <a:cubicBezTo>
                  <a:pt x="1936419" y="3274372"/>
                  <a:pt x="1955397" y="3263416"/>
                  <a:pt x="1975378" y="3263784"/>
                </a:cubicBezTo>
                <a:close/>
                <a:moveTo>
                  <a:pt x="2130702" y="2828022"/>
                </a:moveTo>
                <a:cubicBezTo>
                  <a:pt x="2130702" y="2828022"/>
                  <a:pt x="2130702" y="2828022"/>
                  <a:pt x="2298374" y="2828442"/>
                </a:cubicBezTo>
                <a:cubicBezTo>
                  <a:pt x="2309057" y="2828143"/>
                  <a:pt x="2319148" y="2834050"/>
                  <a:pt x="2324410" y="2843165"/>
                </a:cubicBezTo>
                <a:cubicBezTo>
                  <a:pt x="2324410" y="2843165"/>
                  <a:pt x="2324410" y="2843165"/>
                  <a:pt x="2408429" y="2988689"/>
                </a:cubicBezTo>
                <a:cubicBezTo>
                  <a:pt x="2413873" y="2998119"/>
                  <a:pt x="2413762" y="3009498"/>
                  <a:pt x="2408342" y="3018913"/>
                </a:cubicBezTo>
                <a:cubicBezTo>
                  <a:pt x="2408342" y="3018913"/>
                  <a:pt x="2408342" y="3018913"/>
                  <a:pt x="2324689" y="3164017"/>
                </a:cubicBezTo>
                <a:cubicBezTo>
                  <a:pt x="2319583" y="3173251"/>
                  <a:pt x="2309561" y="3179037"/>
                  <a:pt x="2299011" y="3178842"/>
                </a:cubicBezTo>
                <a:cubicBezTo>
                  <a:pt x="2299011" y="3178842"/>
                  <a:pt x="2299011" y="3178842"/>
                  <a:pt x="2131520" y="3178736"/>
                </a:cubicBezTo>
                <a:cubicBezTo>
                  <a:pt x="2120657" y="3178722"/>
                  <a:pt x="2110746" y="3173129"/>
                  <a:pt x="2105302" y="3163699"/>
                </a:cubicBezTo>
                <a:cubicBezTo>
                  <a:pt x="2105302" y="3163699"/>
                  <a:pt x="2105302" y="3163699"/>
                  <a:pt x="2021284" y="3018175"/>
                </a:cubicBezTo>
                <a:cubicBezTo>
                  <a:pt x="2016021" y="3009060"/>
                  <a:pt x="2015951" y="2997367"/>
                  <a:pt x="2021552" y="2988265"/>
                </a:cubicBezTo>
                <a:cubicBezTo>
                  <a:pt x="2021552" y="2988265"/>
                  <a:pt x="2021552" y="2988265"/>
                  <a:pt x="2105024" y="2842847"/>
                </a:cubicBezTo>
                <a:cubicBezTo>
                  <a:pt x="2110131" y="2833613"/>
                  <a:pt x="2120152" y="2827827"/>
                  <a:pt x="2130702" y="2828022"/>
                </a:cubicBezTo>
                <a:close/>
                <a:moveTo>
                  <a:pt x="3794942" y="2543905"/>
                </a:moveTo>
                <a:cubicBezTo>
                  <a:pt x="3794942" y="2543905"/>
                  <a:pt x="3794942" y="2543905"/>
                  <a:pt x="6706383" y="2551204"/>
                </a:cubicBezTo>
                <a:cubicBezTo>
                  <a:pt x="6891871" y="2545988"/>
                  <a:pt x="7067096" y="2648572"/>
                  <a:pt x="7158474" y="2806842"/>
                </a:cubicBezTo>
                <a:cubicBezTo>
                  <a:pt x="7158474" y="2806842"/>
                  <a:pt x="7158474" y="2806842"/>
                  <a:pt x="8617364" y="5333715"/>
                </a:cubicBezTo>
                <a:cubicBezTo>
                  <a:pt x="8711893" y="5497443"/>
                  <a:pt x="8709969" y="5695027"/>
                  <a:pt x="8615859" y="5858514"/>
                </a:cubicBezTo>
                <a:cubicBezTo>
                  <a:pt x="8615859" y="5858514"/>
                  <a:pt x="8615859" y="5858514"/>
                  <a:pt x="8311811" y="6385912"/>
                </a:cubicBezTo>
                <a:lnTo>
                  <a:pt x="8280844" y="6439627"/>
                </a:lnTo>
                <a:lnTo>
                  <a:pt x="2237916" y="6439627"/>
                </a:lnTo>
                <a:lnTo>
                  <a:pt x="2151815" y="6290497"/>
                </a:lnTo>
                <a:cubicBezTo>
                  <a:pt x="2071676" y="6151692"/>
                  <a:pt x="1986194" y="6003633"/>
                  <a:pt x="1895013" y="5845703"/>
                </a:cubicBezTo>
                <a:cubicBezTo>
                  <a:pt x="1803636" y="5687432"/>
                  <a:pt x="1802408" y="5484390"/>
                  <a:pt x="1899669" y="5326361"/>
                </a:cubicBezTo>
                <a:cubicBezTo>
                  <a:pt x="1899669" y="5326361"/>
                  <a:pt x="1899669" y="5326361"/>
                  <a:pt x="3349069" y="2801330"/>
                </a:cubicBezTo>
                <a:cubicBezTo>
                  <a:pt x="3437742" y="2640982"/>
                  <a:pt x="3611741" y="2540524"/>
                  <a:pt x="3794942" y="2543905"/>
                </a:cubicBezTo>
                <a:close/>
                <a:moveTo>
                  <a:pt x="634940" y="2395105"/>
                </a:moveTo>
                <a:cubicBezTo>
                  <a:pt x="634940" y="2395105"/>
                  <a:pt x="634940" y="2395105"/>
                  <a:pt x="1188015" y="2396492"/>
                </a:cubicBezTo>
                <a:cubicBezTo>
                  <a:pt x="1223252" y="2395501"/>
                  <a:pt x="1256539" y="2414988"/>
                  <a:pt x="1273897" y="2445054"/>
                </a:cubicBezTo>
                <a:cubicBezTo>
                  <a:pt x="1273897" y="2445054"/>
                  <a:pt x="1273897" y="2445054"/>
                  <a:pt x="1551037" y="2925075"/>
                </a:cubicBezTo>
                <a:cubicBezTo>
                  <a:pt x="1568994" y="2956177"/>
                  <a:pt x="1568629" y="2993712"/>
                  <a:pt x="1550752" y="3024769"/>
                </a:cubicBezTo>
                <a:cubicBezTo>
                  <a:pt x="1550752" y="3024769"/>
                  <a:pt x="1550752" y="3024769"/>
                  <a:pt x="1274816" y="3503403"/>
                </a:cubicBezTo>
                <a:cubicBezTo>
                  <a:pt x="1257971" y="3533863"/>
                  <a:pt x="1224917" y="3552947"/>
                  <a:pt x="1190116" y="3552304"/>
                </a:cubicBezTo>
                <a:cubicBezTo>
                  <a:pt x="1190116" y="3552304"/>
                  <a:pt x="1190116" y="3552304"/>
                  <a:pt x="637639" y="3551955"/>
                </a:cubicBezTo>
                <a:cubicBezTo>
                  <a:pt x="601804" y="3551909"/>
                  <a:pt x="569115" y="3533458"/>
                  <a:pt x="551158" y="3502355"/>
                </a:cubicBezTo>
                <a:cubicBezTo>
                  <a:pt x="551158" y="3502355"/>
                  <a:pt x="551158" y="3502355"/>
                  <a:pt x="274018" y="3022335"/>
                </a:cubicBezTo>
                <a:cubicBezTo>
                  <a:pt x="256660" y="2992269"/>
                  <a:pt x="256426" y="2953698"/>
                  <a:pt x="274903" y="2923678"/>
                </a:cubicBezTo>
                <a:cubicBezTo>
                  <a:pt x="274903" y="2923678"/>
                  <a:pt x="274903" y="2923678"/>
                  <a:pt x="550240" y="2444007"/>
                </a:cubicBezTo>
                <a:cubicBezTo>
                  <a:pt x="567085" y="2413547"/>
                  <a:pt x="600139" y="2394463"/>
                  <a:pt x="634940" y="2395105"/>
                </a:cubicBezTo>
                <a:close/>
                <a:moveTo>
                  <a:pt x="2521339" y="1975621"/>
                </a:moveTo>
                <a:cubicBezTo>
                  <a:pt x="2521339" y="1975621"/>
                  <a:pt x="2521339" y="1975621"/>
                  <a:pt x="2985874" y="1976785"/>
                </a:cubicBezTo>
                <a:cubicBezTo>
                  <a:pt x="3015469" y="1975952"/>
                  <a:pt x="3043427" y="1992321"/>
                  <a:pt x="3058007" y="2017574"/>
                </a:cubicBezTo>
                <a:cubicBezTo>
                  <a:pt x="3058007" y="2017574"/>
                  <a:pt x="3058007" y="2017574"/>
                  <a:pt x="3290779" y="2420748"/>
                </a:cubicBezTo>
                <a:cubicBezTo>
                  <a:pt x="3305862" y="2446871"/>
                  <a:pt x="3305555" y="2478396"/>
                  <a:pt x="3290540" y="2504482"/>
                </a:cubicBezTo>
                <a:cubicBezTo>
                  <a:pt x="3290540" y="2504482"/>
                  <a:pt x="3290540" y="2504482"/>
                  <a:pt x="3058778" y="2906492"/>
                </a:cubicBezTo>
                <a:cubicBezTo>
                  <a:pt x="3044630" y="2932076"/>
                  <a:pt x="3016868" y="2948104"/>
                  <a:pt x="2987637" y="2947565"/>
                </a:cubicBezTo>
                <a:cubicBezTo>
                  <a:pt x="2987637" y="2947565"/>
                  <a:pt x="2987637" y="2947565"/>
                  <a:pt x="2523606" y="2947271"/>
                </a:cubicBezTo>
                <a:cubicBezTo>
                  <a:pt x="2493508" y="2947232"/>
                  <a:pt x="2466052" y="2931735"/>
                  <a:pt x="2450970" y="2905612"/>
                </a:cubicBezTo>
                <a:cubicBezTo>
                  <a:pt x="2450970" y="2905612"/>
                  <a:pt x="2450970" y="2905612"/>
                  <a:pt x="2218197" y="2502438"/>
                </a:cubicBezTo>
                <a:cubicBezTo>
                  <a:pt x="2203617" y="2477185"/>
                  <a:pt x="2203422" y="2444788"/>
                  <a:pt x="2218941" y="2419574"/>
                </a:cubicBezTo>
                <a:cubicBezTo>
                  <a:pt x="2218941" y="2419574"/>
                  <a:pt x="2218941" y="2419574"/>
                  <a:pt x="2450199" y="2016694"/>
                </a:cubicBezTo>
                <a:cubicBezTo>
                  <a:pt x="2464347" y="1991110"/>
                  <a:pt x="2492109" y="1975081"/>
                  <a:pt x="2521339" y="1975621"/>
                </a:cubicBezTo>
                <a:close/>
                <a:moveTo>
                  <a:pt x="3564142" y="34"/>
                </a:moveTo>
                <a:cubicBezTo>
                  <a:pt x="3564142" y="34"/>
                  <a:pt x="3564142" y="34"/>
                  <a:pt x="4738405" y="2977"/>
                </a:cubicBezTo>
                <a:cubicBezTo>
                  <a:pt x="4813218" y="874"/>
                  <a:pt x="4883890" y="42249"/>
                  <a:pt x="4920745" y="106084"/>
                </a:cubicBezTo>
                <a:cubicBezTo>
                  <a:pt x="4920745" y="106084"/>
                  <a:pt x="4920745" y="106084"/>
                  <a:pt x="5509155" y="1125240"/>
                </a:cubicBezTo>
                <a:cubicBezTo>
                  <a:pt x="5547281" y="1191277"/>
                  <a:pt x="5546507" y="1270967"/>
                  <a:pt x="5508549" y="1336906"/>
                </a:cubicBezTo>
                <a:cubicBezTo>
                  <a:pt x="5508549" y="1336906"/>
                  <a:pt x="5508549" y="1336906"/>
                  <a:pt x="4922696" y="2353119"/>
                </a:cubicBezTo>
                <a:cubicBezTo>
                  <a:pt x="4886932" y="2417792"/>
                  <a:pt x="4816753" y="2458309"/>
                  <a:pt x="4742864" y="2456945"/>
                </a:cubicBezTo>
                <a:cubicBezTo>
                  <a:pt x="4742864" y="2456945"/>
                  <a:pt x="4742864" y="2456945"/>
                  <a:pt x="3569871" y="2456203"/>
                </a:cubicBezTo>
                <a:cubicBezTo>
                  <a:pt x="3493788" y="2456106"/>
                  <a:pt x="3424385" y="2416932"/>
                  <a:pt x="3386259" y="2350896"/>
                </a:cubicBezTo>
                <a:cubicBezTo>
                  <a:pt x="3386259" y="2350896"/>
                  <a:pt x="3386259" y="2350896"/>
                  <a:pt x="2797848" y="1331739"/>
                </a:cubicBezTo>
                <a:cubicBezTo>
                  <a:pt x="2760993" y="1267904"/>
                  <a:pt x="2760499" y="1186012"/>
                  <a:pt x="2799727" y="1122274"/>
                </a:cubicBezTo>
                <a:cubicBezTo>
                  <a:pt x="2799727" y="1122274"/>
                  <a:pt x="2799727" y="1122274"/>
                  <a:pt x="3384310" y="103860"/>
                </a:cubicBezTo>
                <a:cubicBezTo>
                  <a:pt x="3420073" y="39188"/>
                  <a:pt x="3490251" y="-1330"/>
                  <a:pt x="3564142" y="3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8BFD7D4-4441-4B47-A4F1-DC4AB62B3805}"/>
              </a:ext>
            </a:extLst>
          </p:cNvPr>
          <p:cNvSpPr txBox="1"/>
          <p:nvPr/>
        </p:nvSpPr>
        <p:spPr>
          <a:xfrm>
            <a:off x="7692273" y="1058017"/>
            <a:ext cx="3517594" cy="2009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CH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Travailler en commun 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CH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FISF et </a:t>
            </a:r>
            <a:r>
              <a:rPr lang="fr-CH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FFSc</a:t>
            </a:r>
            <a:endParaRPr lang="fr-CH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Une image contenant signe&#10;&#10;Description générée automatiquement">
            <a:extLst>
              <a:ext uri="{FF2B5EF4-FFF2-40B4-BE49-F238E27FC236}">
                <a16:creationId xmlns:a16="http://schemas.microsoft.com/office/drawing/2014/main" id="{A845881C-1C23-4C72-B51D-634E80567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69" y="265894"/>
            <a:ext cx="1458468" cy="97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68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laquetteFISF">
            <a:extLst>
              <a:ext uri="{FF2B5EF4-FFF2-40B4-BE49-F238E27FC236}">
                <a16:creationId xmlns:a16="http://schemas.microsoft.com/office/drawing/2014/main" id="{47BED654-2DC3-223F-24FB-3936D0F6E6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3" b="-2"/>
          <a:stretch/>
        </p:blipFill>
        <p:spPr bwMode="auto">
          <a:xfrm>
            <a:off x="10031608" y="5298120"/>
            <a:ext cx="2047165" cy="1517494"/>
          </a:xfrm>
          <a:custGeom>
            <a:avLst/>
            <a:gdLst/>
            <a:ahLst/>
            <a:cxnLst/>
            <a:rect l="l" t="t" r="r" b="b"/>
            <a:pathLst>
              <a:path w="8687356" h="6439627">
                <a:moveTo>
                  <a:pt x="0" y="5592682"/>
                </a:moveTo>
                <a:lnTo>
                  <a:pt x="186296" y="5593149"/>
                </a:lnTo>
                <a:cubicBezTo>
                  <a:pt x="510155" y="5593961"/>
                  <a:pt x="893987" y="5594923"/>
                  <a:pt x="1348900" y="5596063"/>
                </a:cubicBezTo>
                <a:cubicBezTo>
                  <a:pt x="1534387" y="5590847"/>
                  <a:pt x="1709614" y="5693431"/>
                  <a:pt x="1800991" y="5851702"/>
                </a:cubicBezTo>
                <a:cubicBezTo>
                  <a:pt x="1800991" y="5851702"/>
                  <a:pt x="1800991" y="5851702"/>
                  <a:pt x="2106366" y="6380627"/>
                </a:cubicBezTo>
                <a:lnTo>
                  <a:pt x="2140430" y="6439627"/>
                </a:lnTo>
                <a:lnTo>
                  <a:pt x="0" y="6439627"/>
                </a:lnTo>
                <a:close/>
                <a:moveTo>
                  <a:pt x="693821" y="3646328"/>
                </a:moveTo>
                <a:cubicBezTo>
                  <a:pt x="693821" y="3646328"/>
                  <a:pt x="693821" y="3646328"/>
                  <a:pt x="1586357" y="3648566"/>
                </a:cubicBezTo>
                <a:cubicBezTo>
                  <a:pt x="1643220" y="3646968"/>
                  <a:pt x="1696937" y="3678416"/>
                  <a:pt x="1724950" y="3726935"/>
                </a:cubicBezTo>
                <a:cubicBezTo>
                  <a:pt x="1724950" y="3726935"/>
                  <a:pt x="1724950" y="3726935"/>
                  <a:pt x="2172189" y="4501577"/>
                </a:cubicBezTo>
                <a:cubicBezTo>
                  <a:pt x="2201168" y="4551769"/>
                  <a:pt x="2200578" y="4612341"/>
                  <a:pt x="2171729" y="4662459"/>
                </a:cubicBezTo>
                <a:cubicBezTo>
                  <a:pt x="2171729" y="4662459"/>
                  <a:pt x="2171729" y="4662459"/>
                  <a:pt x="1726432" y="5434863"/>
                </a:cubicBezTo>
                <a:cubicBezTo>
                  <a:pt x="1699249" y="5484020"/>
                  <a:pt x="1645909" y="5514815"/>
                  <a:pt x="1589746" y="5513779"/>
                </a:cubicBezTo>
                <a:cubicBezTo>
                  <a:pt x="1589746" y="5513779"/>
                  <a:pt x="1589746" y="5513779"/>
                  <a:pt x="698177" y="5513215"/>
                </a:cubicBezTo>
                <a:cubicBezTo>
                  <a:pt x="640348" y="5513140"/>
                  <a:pt x="587596" y="5483366"/>
                  <a:pt x="558617" y="5433172"/>
                </a:cubicBezTo>
                <a:cubicBezTo>
                  <a:pt x="558617" y="5433172"/>
                  <a:pt x="558617" y="5433172"/>
                  <a:pt x="111378" y="4658531"/>
                </a:cubicBezTo>
                <a:cubicBezTo>
                  <a:pt x="83365" y="4610012"/>
                  <a:pt x="82990" y="4547767"/>
                  <a:pt x="112805" y="4499321"/>
                </a:cubicBezTo>
                <a:cubicBezTo>
                  <a:pt x="112805" y="4499321"/>
                  <a:pt x="112805" y="4499321"/>
                  <a:pt x="557135" y="3725244"/>
                </a:cubicBezTo>
                <a:cubicBezTo>
                  <a:pt x="584319" y="3676088"/>
                  <a:pt x="637659" y="3645292"/>
                  <a:pt x="693821" y="3646328"/>
                </a:cubicBezTo>
                <a:close/>
                <a:moveTo>
                  <a:pt x="1975378" y="3263784"/>
                </a:moveTo>
                <a:cubicBezTo>
                  <a:pt x="1975378" y="3263784"/>
                  <a:pt x="1975378" y="3263784"/>
                  <a:pt x="2292917" y="3264581"/>
                </a:cubicBezTo>
                <a:cubicBezTo>
                  <a:pt x="2313148" y="3264012"/>
                  <a:pt x="2332259" y="3275200"/>
                  <a:pt x="2342225" y="3292462"/>
                </a:cubicBezTo>
                <a:cubicBezTo>
                  <a:pt x="2342225" y="3292462"/>
                  <a:pt x="2342225" y="3292462"/>
                  <a:pt x="2501341" y="3568059"/>
                </a:cubicBezTo>
                <a:cubicBezTo>
                  <a:pt x="2511651" y="3585916"/>
                  <a:pt x="2511441" y="3607466"/>
                  <a:pt x="2501177" y="3625297"/>
                </a:cubicBezTo>
                <a:cubicBezTo>
                  <a:pt x="2501177" y="3625297"/>
                  <a:pt x="2501177" y="3625297"/>
                  <a:pt x="2342753" y="3900096"/>
                </a:cubicBezTo>
                <a:cubicBezTo>
                  <a:pt x="2333082" y="3917585"/>
                  <a:pt x="2314104" y="3928542"/>
                  <a:pt x="2294123" y="3928173"/>
                </a:cubicBezTo>
                <a:cubicBezTo>
                  <a:pt x="2294123" y="3928173"/>
                  <a:pt x="2294123" y="3928173"/>
                  <a:pt x="1976927" y="3927972"/>
                </a:cubicBezTo>
                <a:cubicBezTo>
                  <a:pt x="1956353" y="3927946"/>
                  <a:pt x="1937585" y="3917353"/>
                  <a:pt x="1927275" y="3899495"/>
                </a:cubicBezTo>
                <a:cubicBezTo>
                  <a:pt x="1927275" y="3899495"/>
                  <a:pt x="1927275" y="3899495"/>
                  <a:pt x="1768160" y="3623899"/>
                </a:cubicBezTo>
                <a:cubicBezTo>
                  <a:pt x="1758193" y="3606636"/>
                  <a:pt x="1758060" y="3584492"/>
                  <a:pt x="1768668" y="3567256"/>
                </a:cubicBezTo>
                <a:cubicBezTo>
                  <a:pt x="1768668" y="3567256"/>
                  <a:pt x="1768668" y="3567256"/>
                  <a:pt x="1926748" y="3291861"/>
                </a:cubicBezTo>
                <a:cubicBezTo>
                  <a:pt x="1936419" y="3274372"/>
                  <a:pt x="1955397" y="3263416"/>
                  <a:pt x="1975378" y="3263784"/>
                </a:cubicBezTo>
                <a:close/>
                <a:moveTo>
                  <a:pt x="2130702" y="2828022"/>
                </a:moveTo>
                <a:cubicBezTo>
                  <a:pt x="2130702" y="2828022"/>
                  <a:pt x="2130702" y="2828022"/>
                  <a:pt x="2298374" y="2828442"/>
                </a:cubicBezTo>
                <a:cubicBezTo>
                  <a:pt x="2309057" y="2828143"/>
                  <a:pt x="2319148" y="2834050"/>
                  <a:pt x="2324410" y="2843165"/>
                </a:cubicBezTo>
                <a:cubicBezTo>
                  <a:pt x="2324410" y="2843165"/>
                  <a:pt x="2324410" y="2843165"/>
                  <a:pt x="2408429" y="2988689"/>
                </a:cubicBezTo>
                <a:cubicBezTo>
                  <a:pt x="2413873" y="2998119"/>
                  <a:pt x="2413762" y="3009498"/>
                  <a:pt x="2408342" y="3018913"/>
                </a:cubicBezTo>
                <a:cubicBezTo>
                  <a:pt x="2408342" y="3018913"/>
                  <a:pt x="2408342" y="3018913"/>
                  <a:pt x="2324689" y="3164017"/>
                </a:cubicBezTo>
                <a:cubicBezTo>
                  <a:pt x="2319583" y="3173251"/>
                  <a:pt x="2309561" y="3179037"/>
                  <a:pt x="2299011" y="3178842"/>
                </a:cubicBezTo>
                <a:cubicBezTo>
                  <a:pt x="2299011" y="3178842"/>
                  <a:pt x="2299011" y="3178842"/>
                  <a:pt x="2131520" y="3178736"/>
                </a:cubicBezTo>
                <a:cubicBezTo>
                  <a:pt x="2120657" y="3178722"/>
                  <a:pt x="2110746" y="3173129"/>
                  <a:pt x="2105302" y="3163699"/>
                </a:cubicBezTo>
                <a:cubicBezTo>
                  <a:pt x="2105302" y="3163699"/>
                  <a:pt x="2105302" y="3163699"/>
                  <a:pt x="2021284" y="3018175"/>
                </a:cubicBezTo>
                <a:cubicBezTo>
                  <a:pt x="2016021" y="3009060"/>
                  <a:pt x="2015951" y="2997367"/>
                  <a:pt x="2021552" y="2988265"/>
                </a:cubicBezTo>
                <a:cubicBezTo>
                  <a:pt x="2021552" y="2988265"/>
                  <a:pt x="2021552" y="2988265"/>
                  <a:pt x="2105024" y="2842847"/>
                </a:cubicBezTo>
                <a:cubicBezTo>
                  <a:pt x="2110131" y="2833613"/>
                  <a:pt x="2120152" y="2827827"/>
                  <a:pt x="2130702" y="2828022"/>
                </a:cubicBezTo>
                <a:close/>
                <a:moveTo>
                  <a:pt x="3794942" y="2543905"/>
                </a:moveTo>
                <a:cubicBezTo>
                  <a:pt x="3794942" y="2543905"/>
                  <a:pt x="3794942" y="2543905"/>
                  <a:pt x="6706383" y="2551204"/>
                </a:cubicBezTo>
                <a:cubicBezTo>
                  <a:pt x="6891871" y="2545988"/>
                  <a:pt x="7067096" y="2648572"/>
                  <a:pt x="7158474" y="2806842"/>
                </a:cubicBezTo>
                <a:cubicBezTo>
                  <a:pt x="7158474" y="2806842"/>
                  <a:pt x="7158474" y="2806842"/>
                  <a:pt x="8617364" y="5333715"/>
                </a:cubicBezTo>
                <a:cubicBezTo>
                  <a:pt x="8711893" y="5497443"/>
                  <a:pt x="8709969" y="5695027"/>
                  <a:pt x="8615859" y="5858514"/>
                </a:cubicBezTo>
                <a:cubicBezTo>
                  <a:pt x="8615859" y="5858514"/>
                  <a:pt x="8615859" y="5858514"/>
                  <a:pt x="8311811" y="6385912"/>
                </a:cubicBezTo>
                <a:lnTo>
                  <a:pt x="8280844" y="6439627"/>
                </a:lnTo>
                <a:lnTo>
                  <a:pt x="2237916" y="6439627"/>
                </a:lnTo>
                <a:lnTo>
                  <a:pt x="2151815" y="6290497"/>
                </a:lnTo>
                <a:cubicBezTo>
                  <a:pt x="2071676" y="6151692"/>
                  <a:pt x="1986194" y="6003633"/>
                  <a:pt x="1895013" y="5845703"/>
                </a:cubicBezTo>
                <a:cubicBezTo>
                  <a:pt x="1803636" y="5687432"/>
                  <a:pt x="1802408" y="5484390"/>
                  <a:pt x="1899669" y="5326361"/>
                </a:cubicBezTo>
                <a:cubicBezTo>
                  <a:pt x="1899669" y="5326361"/>
                  <a:pt x="1899669" y="5326361"/>
                  <a:pt x="3349069" y="2801330"/>
                </a:cubicBezTo>
                <a:cubicBezTo>
                  <a:pt x="3437742" y="2640982"/>
                  <a:pt x="3611741" y="2540524"/>
                  <a:pt x="3794942" y="2543905"/>
                </a:cubicBezTo>
                <a:close/>
                <a:moveTo>
                  <a:pt x="634940" y="2395105"/>
                </a:moveTo>
                <a:cubicBezTo>
                  <a:pt x="634940" y="2395105"/>
                  <a:pt x="634940" y="2395105"/>
                  <a:pt x="1188015" y="2396492"/>
                </a:cubicBezTo>
                <a:cubicBezTo>
                  <a:pt x="1223252" y="2395501"/>
                  <a:pt x="1256539" y="2414988"/>
                  <a:pt x="1273897" y="2445054"/>
                </a:cubicBezTo>
                <a:cubicBezTo>
                  <a:pt x="1273897" y="2445054"/>
                  <a:pt x="1273897" y="2445054"/>
                  <a:pt x="1551037" y="2925075"/>
                </a:cubicBezTo>
                <a:cubicBezTo>
                  <a:pt x="1568994" y="2956177"/>
                  <a:pt x="1568629" y="2993712"/>
                  <a:pt x="1550752" y="3024769"/>
                </a:cubicBezTo>
                <a:cubicBezTo>
                  <a:pt x="1550752" y="3024769"/>
                  <a:pt x="1550752" y="3024769"/>
                  <a:pt x="1274816" y="3503403"/>
                </a:cubicBezTo>
                <a:cubicBezTo>
                  <a:pt x="1257971" y="3533863"/>
                  <a:pt x="1224917" y="3552947"/>
                  <a:pt x="1190116" y="3552304"/>
                </a:cubicBezTo>
                <a:cubicBezTo>
                  <a:pt x="1190116" y="3552304"/>
                  <a:pt x="1190116" y="3552304"/>
                  <a:pt x="637639" y="3551955"/>
                </a:cubicBezTo>
                <a:cubicBezTo>
                  <a:pt x="601804" y="3551909"/>
                  <a:pt x="569115" y="3533458"/>
                  <a:pt x="551158" y="3502355"/>
                </a:cubicBezTo>
                <a:cubicBezTo>
                  <a:pt x="551158" y="3502355"/>
                  <a:pt x="551158" y="3502355"/>
                  <a:pt x="274018" y="3022335"/>
                </a:cubicBezTo>
                <a:cubicBezTo>
                  <a:pt x="256660" y="2992269"/>
                  <a:pt x="256426" y="2953698"/>
                  <a:pt x="274903" y="2923678"/>
                </a:cubicBezTo>
                <a:cubicBezTo>
                  <a:pt x="274903" y="2923678"/>
                  <a:pt x="274903" y="2923678"/>
                  <a:pt x="550240" y="2444007"/>
                </a:cubicBezTo>
                <a:cubicBezTo>
                  <a:pt x="567085" y="2413547"/>
                  <a:pt x="600139" y="2394463"/>
                  <a:pt x="634940" y="2395105"/>
                </a:cubicBezTo>
                <a:close/>
                <a:moveTo>
                  <a:pt x="2521339" y="1975621"/>
                </a:moveTo>
                <a:cubicBezTo>
                  <a:pt x="2521339" y="1975621"/>
                  <a:pt x="2521339" y="1975621"/>
                  <a:pt x="2985874" y="1976785"/>
                </a:cubicBezTo>
                <a:cubicBezTo>
                  <a:pt x="3015469" y="1975952"/>
                  <a:pt x="3043427" y="1992321"/>
                  <a:pt x="3058007" y="2017574"/>
                </a:cubicBezTo>
                <a:cubicBezTo>
                  <a:pt x="3058007" y="2017574"/>
                  <a:pt x="3058007" y="2017574"/>
                  <a:pt x="3290779" y="2420748"/>
                </a:cubicBezTo>
                <a:cubicBezTo>
                  <a:pt x="3305862" y="2446871"/>
                  <a:pt x="3305555" y="2478396"/>
                  <a:pt x="3290540" y="2504482"/>
                </a:cubicBezTo>
                <a:cubicBezTo>
                  <a:pt x="3290540" y="2504482"/>
                  <a:pt x="3290540" y="2504482"/>
                  <a:pt x="3058778" y="2906492"/>
                </a:cubicBezTo>
                <a:cubicBezTo>
                  <a:pt x="3044630" y="2932076"/>
                  <a:pt x="3016868" y="2948104"/>
                  <a:pt x="2987637" y="2947565"/>
                </a:cubicBezTo>
                <a:cubicBezTo>
                  <a:pt x="2987637" y="2947565"/>
                  <a:pt x="2987637" y="2947565"/>
                  <a:pt x="2523606" y="2947271"/>
                </a:cubicBezTo>
                <a:cubicBezTo>
                  <a:pt x="2493508" y="2947232"/>
                  <a:pt x="2466052" y="2931735"/>
                  <a:pt x="2450970" y="2905612"/>
                </a:cubicBezTo>
                <a:cubicBezTo>
                  <a:pt x="2450970" y="2905612"/>
                  <a:pt x="2450970" y="2905612"/>
                  <a:pt x="2218197" y="2502438"/>
                </a:cubicBezTo>
                <a:cubicBezTo>
                  <a:pt x="2203617" y="2477185"/>
                  <a:pt x="2203422" y="2444788"/>
                  <a:pt x="2218941" y="2419574"/>
                </a:cubicBezTo>
                <a:cubicBezTo>
                  <a:pt x="2218941" y="2419574"/>
                  <a:pt x="2218941" y="2419574"/>
                  <a:pt x="2450199" y="2016694"/>
                </a:cubicBezTo>
                <a:cubicBezTo>
                  <a:pt x="2464347" y="1991110"/>
                  <a:pt x="2492109" y="1975081"/>
                  <a:pt x="2521339" y="1975621"/>
                </a:cubicBezTo>
                <a:close/>
                <a:moveTo>
                  <a:pt x="3564142" y="34"/>
                </a:moveTo>
                <a:cubicBezTo>
                  <a:pt x="3564142" y="34"/>
                  <a:pt x="3564142" y="34"/>
                  <a:pt x="4738405" y="2977"/>
                </a:cubicBezTo>
                <a:cubicBezTo>
                  <a:pt x="4813218" y="874"/>
                  <a:pt x="4883890" y="42249"/>
                  <a:pt x="4920745" y="106084"/>
                </a:cubicBezTo>
                <a:cubicBezTo>
                  <a:pt x="4920745" y="106084"/>
                  <a:pt x="4920745" y="106084"/>
                  <a:pt x="5509155" y="1125240"/>
                </a:cubicBezTo>
                <a:cubicBezTo>
                  <a:pt x="5547281" y="1191277"/>
                  <a:pt x="5546507" y="1270967"/>
                  <a:pt x="5508549" y="1336906"/>
                </a:cubicBezTo>
                <a:cubicBezTo>
                  <a:pt x="5508549" y="1336906"/>
                  <a:pt x="5508549" y="1336906"/>
                  <a:pt x="4922696" y="2353119"/>
                </a:cubicBezTo>
                <a:cubicBezTo>
                  <a:pt x="4886932" y="2417792"/>
                  <a:pt x="4816753" y="2458309"/>
                  <a:pt x="4742864" y="2456945"/>
                </a:cubicBezTo>
                <a:cubicBezTo>
                  <a:pt x="4742864" y="2456945"/>
                  <a:pt x="4742864" y="2456945"/>
                  <a:pt x="3569871" y="2456203"/>
                </a:cubicBezTo>
                <a:cubicBezTo>
                  <a:pt x="3493788" y="2456106"/>
                  <a:pt x="3424385" y="2416932"/>
                  <a:pt x="3386259" y="2350896"/>
                </a:cubicBezTo>
                <a:cubicBezTo>
                  <a:pt x="3386259" y="2350896"/>
                  <a:pt x="3386259" y="2350896"/>
                  <a:pt x="2797848" y="1331739"/>
                </a:cubicBezTo>
                <a:cubicBezTo>
                  <a:pt x="2760993" y="1267904"/>
                  <a:pt x="2760499" y="1186012"/>
                  <a:pt x="2799727" y="1122274"/>
                </a:cubicBezTo>
                <a:cubicBezTo>
                  <a:pt x="2799727" y="1122274"/>
                  <a:pt x="2799727" y="1122274"/>
                  <a:pt x="3384310" y="103860"/>
                </a:cubicBezTo>
                <a:cubicBezTo>
                  <a:pt x="3420073" y="39188"/>
                  <a:pt x="3490251" y="-1330"/>
                  <a:pt x="3564142" y="3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4DA846D-844D-99D7-66CD-93DDD67AE7A6}"/>
              </a:ext>
            </a:extLst>
          </p:cNvPr>
          <p:cNvSpPr txBox="1"/>
          <p:nvPr/>
        </p:nvSpPr>
        <p:spPr>
          <a:xfrm>
            <a:off x="303144" y="253448"/>
            <a:ext cx="4591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C00000"/>
                </a:solidFill>
              </a:rPr>
              <a:t>Une communication à sensiblement améliorer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3151394-B34C-CF37-B4B8-F2B610633B65}"/>
              </a:ext>
            </a:extLst>
          </p:cNvPr>
          <p:cNvSpPr txBox="1"/>
          <p:nvPr/>
        </p:nvSpPr>
        <p:spPr>
          <a:xfrm>
            <a:off x="295266" y="948690"/>
            <a:ext cx="1075992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Mon intention n’est pas de ressasser le passé et chercher à imputer la faute à qui que ce soit.</a:t>
            </a:r>
            <a:br>
              <a:rPr lang="fr-CH" dirty="0"/>
            </a:br>
            <a:br>
              <a:rPr lang="fr-CH" dirty="0"/>
            </a:br>
            <a:r>
              <a:rPr lang="fr-CH" dirty="0"/>
              <a:t>A plusieurs reprises des tentatives de rapprochement en vue d’une meilleure collaboration ont vu le jour.</a:t>
            </a:r>
            <a:br>
              <a:rPr lang="fr-CH" dirty="0"/>
            </a:br>
            <a:br>
              <a:rPr lang="fr-CH" dirty="0"/>
            </a:br>
            <a:r>
              <a:rPr lang="fr-CH" dirty="0"/>
              <a:t>Depuis 2006, chaque festival Grand Chelem est doté par les Editions Larousse à hauteur de € 1 300 sous forme d’ouvrages. Chaque édition des CDM organisée par la FFSC bénéficie d’une dotation d’une valeur de € 3 000 également sous forme d’ouvrages.</a:t>
            </a:r>
            <a:br>
              <a:rPr lang="fr-CH" dirty="0"/>
            </a:br>
            <a:br>
              <a:rPr lang="fr-CH" dirty="0"/>
            </a:br>
            <a:r>
              <a:rPr lang="fr-CH" dirty="0"/>
              <a:t>Côté </a:t>
            </a:r>
            <a:r>
              <a:rPr lang="fr-CH" dirty="0" err="1"/>
              <a:t>FFSc</a:t>
            </a:r>
            <a:r>
              <a:rPr lang="fr-CH" dirty="0"/>
              <a:t>, les années qui ont vu Gérard van </a:t>
            </a:r>
            <a:r>
              <a:rPr lang="fr-CH" dirty="0" err="1"/>
              <a:t>Cayzeele</a:t>
            </a:r>
            <a:r>
              <a:rPr lang="fr-CH" dirty="0"/>
              <a:t> à la présidence, période malheureusement trop courte,</a:t>
            </a:r>
            <a:br>
              <a:rPr lang="fr-CH" dirty="0"/>
            </a:br>
            <a:r>
              <a:rPr lang="fr-CH" dirty="0"/>
              <a:t>ont été porteuses de projets en commun ou qui auraient pu l’être dont le projet d’organiser en commun les</a:t>
            </a:r>
            <a:br>
              <a:rPr lang="fr-CH" dirty="0"/>
            </a:br>
            <a:r>
              <a:rPr lang="fr-CH" dirty="0"/>
              <a:t>CDM 2014 à Aix-les-Bains, projet qui a été concrétisé avec succès. Les bases du projet de simultanés permanents étaient posées mais n’a pas pu être concrétisé par Gérard en personne. Il a été repris par son successeur avec le succès que l’on sait mais limité au plan national.</a:t>
            </a:r>
            <a:br>
              <a:rPr lang="fr-CH" dirty="0"/>
            </a:br>
            <a:br>
              <a:rPr lang="fr-CH" dirty="0"/>
            </a:br>
            <a:r>
              <a:rPr lang="fr-CH" dirty="0"/>
              <a:t>Sous la présidence de Daniel Fort, plusieurs points ont été travaillé en commun et dans un esprit constructif dont particulièrement la mise sur pied du classement international.</a:t>
            </a:r>
            <a:br>
              <a:rPr lang="fr-CH" dirty="0"/>
            </a:br>
            <a:br>
              <a:rPr lang="fr-CH" dirty="0"/>
            </a:br>
            <a:br>
              <a:rPr lang="fr-CH" dirty="0"/>
            </a:br>
            <a:br>
              <a:rPr lang="fr-CH" dirty="0"/>
            </a:br>
            <a:br>
              <a:rPr lang="fr-CH" dirty="0"/>
            </a:br>
            <a:r>
              <a:rPr lang="fr-CH" dirty="0"/>
              <a:t> 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7BFBF7-567E-5F3A-44E8-85759C6A3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CA FFSc_01.2023/FISF/PJ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6445D9-A81B-9315-CDEE-510DEC9EB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1FA3-7353-4B1F-B789-D00BB77001CB}" type="slidenum">
              <a:rPr lang="fr-CH" smtClean="0"/>
              <a:t>19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84274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laquetteFISF">
            <a:extLst>
              <a:ext uri="{FF2B5EF4-FFF2-40B4-BE49-F238E27FC236}">
                <a16:creationId xmlns:a16="http://schemas.microsoft.com/office/drawing/2014/main" id="{0EE6DCBA-9486-423E-B7D8-278E6FD419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3" b="-2"/>
          <a:stretch/>
        </p:blipFill>
        <p:spPr bwMode="auto">
          <a:xfrm>
            <a:off x="20" y="418375"/>
            <a:ext cx="8687336" cy="6439627"/>
          </a:xfrm>
          <a:custGeom>
            <a:avLst/>
            <a:gdLst/>
            <a:ahLst/>
            <a:cxnLst/>
            <a:rect l="l" t="t" r="r" b="b"/>
            <a:pathLst>
              <a:path w="8687356" h="6439627">
                <a:moveTo>
                  <a:pt x="0" y="5592682"/>
                </a:moveTo>
                <a:lnTo>
                  <a:pt x="186296" y="5593149"/>
                </a:lnTo>
                <a:cubicBezTo>
                  <a:pt x="510155" y="5593961"/>
                  <a:pt x="893987" y="5594923"/>
                  <a:pt x="1348900" y="5596063"/>
                </a:cubicBezTo>
                <a:cubicBezTo>
                  <a:pt x="1534387" y="5590847"/>
                  <a:pt x="1709614" y="5693431"/>
                  <a:pt x="1800991" y="5851702"/>
                </a:cubicBezTo>
                <a:cubicBezTo>
                  <a:pt x="1800991" y="5851702"/>
                  <a:pt x="1800991" y="5851702"/>
                  <a:pt x="2106366" y="6380627"/>
                </a:cubicBezTo>
                <a:lnTo>
                  <a:pt x="2140430" y="6439627"/>
                </a:lnTo>
                <a:lnTo>
                  <a:pt x="0" y="6439627"/>
                </a:lnTo>
                <a:close/>
                <a:moveTo>
                  <a:pt x="693821" y="3646328"/>
                </a:moveTo>
                <a:cubicBezTo>
                  <a:pt x="693821" y="3646328"/>
                  <a:pt x="693821" y="3646328"/>
                  <a:pt x="1586357" y="3648566"/>
                </a:cubicBezTo>
                <a:cubicBezTo>
                  <a:pt x="1643220" y="3646968"/>
                  <a:pt x="1696937" y="3678416"/>
                  <a:pt x="1724950" y="3726935"/>
                </a:cubicBezTo>
                <a:cubicBezTo>
                  <a:pt x="1724950" y="3726935"/>
                  <a:pt x="1724950" y="3726935"/>
                  <a:pt x="2172189" y="4501577"/>
                </a:cubicBezTo>
                <a:cubicBezTo>
                  <a:pt x="2201168" y="4551769"/>
                  <a:pt x="2200578" y="4612341"/>
                  <a:pt x="2171729" y="4662459"/>
                </a:cubicBezTo>
                <a:cubicBezTo>
                  <a:pt x="2171729" y="4662459"/>
                  <a:pt x="2171729" y="4662459"/>
                  <a:pt x="1726432" y="5434863"/>
                </a:cubicBezTo>
                <a:cubicBezTo>
                  <a:pt x="1699249" y="5484020"/>
                  <a:pt x="1645909" y="5514815"/>
                  <a:pt x="1589746" y="5513779"/>
                </a:cubicBezTo>
                <a:cubicBezTo>
                  <a:pt x="1589746" y="5513779"/>
                  <a:pt x="1589746" y="5513779"/>
                  <a:pt x="698177" y="5513215"/>
                </a:cubicBezTo>
                <a:cubicBezTo>
                  <a:pt x="640348" y="5513140"/>
                  <a:pt x="587596" y="5483366"/>
                  <a:pt x="558617" y="5433172"/>
                </a:cubicBezTo>
                <a:cubicBezTo>
                  <a:pt x="558617" y="5433172"/>
                  <a:pt x="558617" y="5433172"/>
                  <a:pt x="111378" y="4658531"/>
                </a:cubicBezTo>
                <a:cubicBezTo>
                  <a:pt x="83365" y="4610012"/>
                  <a:pt x="82990" y="4547767"/>
                  <a:pt x="112805" y="4499321"/>
                </a:cubicBezTo>
                <a:cubicBezTo>
                  <a:pt x="112805" y="4499321"/>
                  <a:pt x="112805" y="4499321"/>
                  <a:pt x="557135" y="3725244"/>
                </a:cubicBezTo>
                <a:cubicBezTo>
                  <a:pt x="584319" y="3676088"/>
                  <a:pt x="637659" y="3645292"/>
                  <a:pt x="693821" y="3646328"/>
                </a:cubicBezTo>
                <a:close/>
                <a:moveTo>
                  <a:pt x="1975378" y="3263784"/>
                </a:moveTo>
                <a:cubicBezTo>
                  <a:pt x="1975378" y="3263784"/>
                  <a:pt x="1975378" y="3263784"/>
                  <a:pt x="2292917" y="3264581"/>
                </a:cubicBezTo>
                <a:cubicBezTo>
                  <a:pt x="2313148" y="3264012"/>
                  <a:pt x="2332259" y="3275200"/>
                  <a:pt x="2342225" y="3292462"/>
                </a:cubicBezTo>
                <a:cubicBezTo>
                  <a:pt x="2342225" y="3292462"/>
                  <a:pt x="2342225" y="3292462"/>
                  <a:pt x="2501341" y="3568059"/>
                </a:cubicBezTo>
                <a:cubicBezTo>
                  <a:pt x="2511651" y="3585916"/>
                  <a:pt x="2511441" y="3607466"/>
                  <a:pt x="2501177" y="3625297"/>
                </a:cubicBezTo>
                <a:cubicBezTo>
                  <a:pt x="2501177" y="3625297"/>
                  <a:pt x="2501177" y="3625297"/>
                  <a:pt x="2342753" y="3900096"/>
                </a:cubicBezTo>
                <a:cubicBezTo>
                  <a:pt x="2333082" y="3917585"/>
                  <a:pt x="2314104" y="3928542"/>
                  <a:pt x="2294123" y="3928173"/>
                </a:cubicBezTo>
                <a:cubicBezTo>
                  <a:pt x="2294123" y="3928173"/>
                  <a:pt x="2294123" y="3928173"/>
                  <a:pt x="1976927" y="3927972"/>
                </a:cubicBezTo>
                <a:cubicBezTo>
                  <a:pt x="1956353" y="3927946"/>
                  <a:pt x="1937585" y="3917353"/>
                  <a:pt x="1927275" y="3899495"/>
                </a:cubicBezTo>
                <a:cubicBezTo>
                  <a:pt x="1927275" y="3899495"/>
                  <a:pt x="1927275" y="3899495"/>
                  <a:pt x="1768160" y="3623899"/>
                </a:cubicBezTo>
                <a:cubicBezTo>
                  <a:pt x="1758193" y="3606636"/>
                  <a:pt x="1758060" y="3584492"/>
                  <a:pt x="1768668" y="3567256"/>
                </a:cubicBezTo>
                <a:cubicBezTo>
                  <a:pt x="1768668" y="3567256"/>
                  <a:pt x="1768668" y="3567256"/>
                  <a:pt x="1926748" y="3291861"/>
                </a:cubicBezTo>
                <a:cubicBezTo>
                  <a:pt x="1936419" y="3274372"/>
                  <a:pt x="1955397" y="3263416"/>
                  <a:pt x="1975378" y="3263784"/>
                </a:cubicBezTo>
                <a:close/>
                <a:moveTo>
                  <a:pt x="2130702" y="2828022"/>
                </a:moveTo>
                <a:cubicBezTo>
                  <a:pt x="2130702" y="2828022"/>
                  <a:pt x="2130702" y="2828022"/>
                  <a:pt x="2298374" y="2828442"/>
                </a:cubicBezTo>
                <a:cubicBezTo>
                  <a:pt x="2309057" y="2828143"/>
                  <a:pt x="2319148" y="2834050"/>
                  <a:pt x="2324410" y="2843165"/>
                </a:cubicBezTo>
                <a:cubicBezTo>
                  <a:pt x="2324410" y="2843165"/>
                  <a:pt x="2324410" y="2843165"/>
                  <a:pt x="2408429" y="2988689"/>
                </a:cubicBezTo>
                <a:cubicBezTo>
                  <a:pt x="2413873" y="2998119"/>
                  <a:pt x="2413762" y="3009498"/>
                  <a:pt x="2408342" y="3018913"/>
                </a:cubicBezTo>
                <a:cubicBezTo>
                  <a:pt x="2408342" y="3018913"/>
                  <a:pt x="2408342" y="3018913"/>
                  <a:pt x="2324689" y="3164017"/>
                </a:cubicBezTo>
                <a:cubicBezTo>
                  <a:pt x="2319583" y="3173251"/>
                  <a:pt x="2309561" y="3179037"/>
                  <a:pt x="2299011" y="3178842"/>
                </a:cubicBezTo>
                <a:cubicBezTo>
                  <a:pt x="2299011" y="3178842"/>
                  <a:pt x="2299011" y="3178842"/>
                  <a:pt x="2131520" y="3178736"/>
                </a:cubicBezTo>
                <a:cubicBezTo>
                  <a:pt x="2120657" y="3178722"/>
                  <a:pt x="2110746" y="3173129"/>
                  <a:pt x="2105302" y="3163699"/>
                </a:cubicBezTo>
                <a:cubicBezTo>
                  <a:pt x="2105302" y="3163699"/>
                  <a:pt x="2105302" y="3163699"/>
                  <a:pt x="2021284" y="3018175"/>
                </a:cubicBezTo>
                <a:cubicBezTo>
                  <a:pt x="2016021" y="3009060"/>
                  <a:pt x="2015951" y="2997367"/>
                  <a:pt x="2021552" y="2988265"/>
                </a:cubicBezTo>
                <a:cubicBezTo>
                  <a:pt x="2021552" y="2988265"/>
                  <a:pt x="2021552" y="2988265"/>
                  <a:pt x="2105024" y="2842847"/>
                </a:cubicBezTo>
                <a:cubicBezTo>
                  <a:pt x="2110131" y="2833613"/>
                  <a:pt x="2120152" y="2827827"/>
                  <a:pt x="2130702" y="2828022"/>
                </a:cubicBezTo>
                <a:close/>
                <a:moveTo>
                  <a:pt x="3794942" y="2543905"/>
                </a:moveTo>
                <a:cubicBezTo>
                  <a:pt x="3794942" y="2543905"/>
                  <a:pt x="3794942" y="2543905"/>
                  <a:pt x="6706383" y="2551204"/>
                </a:cubicBezTo>
                <a:cubicBezTo>
                  <a:pt x="6891871" y="2545988"/>
                  <a:pt x="7067096" y="2648572"/>
                  <a:pt x="7158474" y="2806842"/>
                </a:cubicBezTo>
                <a:cubicBezTo>
                  <a:pt x="7158474" y="2806842"/>
                  <a:pt x="7158474" y="2806842"/>
                  <a:pt x="8617364" y="5333715"/>
                </a:cubicBezTo>
                <a:cubicBezTo>
                  <a:pt x="8711893" y="5497443"/>
                  <a:pt x="8709969" y="5695027"/>
                  <a:pt x="8615859" y="5858514"/>
                </a:cubicBezTo>
                <a:cubicBezTo>
                  <a:pt x="8615859" y="5858514"/>
                  <a:pt x="8615859" y="5858514"/>
                  <a:pt x="8311811" y="6385912"/>
                </a:cubicBezTo>
                <a:lnTo>
                  <a:pt x="8280844" y="6439627"/>
                </a:lnTo>
                <a:lnTo>
                  <a:pt x="2237916" y="6439627"/>
                </a:lnTo>
                <a:lnTo>
                  <a:pt x="2151815" y="6290497"/>
                </a:lnTo>
                <a:cubicBezTo>
                  <a:pt x="2071676" y="6151692"/>
                  <a:pt x="1986194" y="6003633"/>
                  <a:pt x="1895013" y="5845703"/>
                </a:cubicBezTo>
                <a:cubicBezTo>
                  <a:pt x="1803636" y="5687432"/>
                  <a:pt x="1802408" y="5484390"/>
                  <a:pt x="1899669" y="5326361"/>
                </a:cubicBezTo>
                <a:cubicBezTo>
                  <a:pt x="1899669" y="5326361"/>
                  <a:pt x="1899669" y="5326361"/>
                  <a:pt x="3349069" y="2801330"/>
                </a:cubicBezTo>
                <a:cubicBezTo>
                  <a:pt x="3437742" y="2640982"/>
                  <a:pt x="3611741" y="2540524"/>
                  <a:pt x="3794942" y="2543905"/>
                </a:cubicBezTo>
                <a:close/>
                <a:moveTo>
                  <a:pt x="634940" y="2395105"/>
                </a:moveTo>
                <a:cubicBezTo>
                  <a:pt x="634940" y="2395105"/>
                  <a:pt x="634940" y="2395105"/>
                  <a:pt x="1188015" y="2396492"/>
                </a:cubicBezTo>
                <a:cubicBezTo>
                  <a:pt x="1223252" y="2395501"/>
                  <a:pt x="1256539" y="2414988"/>
                  <a:pt x="1273897" y="2445054"/>
                </a:cubicBezTo>
                <a:cubicBezTo>
                  <a:pt x="1273897" y="2445054"/>
                  <a:pt x="1273897" y="2445054"/>
                  <a:pt x="1551037" y="2925075"/>
                </a:cubicBezTo>
                <a:cubicBezTo>
                  <a:pt x="1568994" y="2956177"/>
                  <a:pt x="1568629" y="2993712"/>
                  <a:pt x="1550752" y="3024769"/>
                </a:cubicBezTo>
                <a:cubicBezTo>
                  <a:pt x="1550752" y="3024769"/>
                  <a:pt x="1550752" y="3024769"/>
                  <a:pt x="1274816" y="3503403"/>
                </a:cubicBezTo>
                <a:cubicBezTo>
                  <a:pt x="1257971" y="3533863"/>
                  <a:pt x="1224917" y="3552947"/>
                  <a:pt x="1190116" y="3552304"/>
                </a:cubicBezTo>
                <a:cubicBezTo>
                  <a:pt x="1190116" y="3552304"/>
                  <a:pt x="1190116" y="3552304"/>
                  <a:pt x="637639" y="3551955"/>
                </a:cubicBezTo>
                <a:cubicBezTo>
                  <a:pt x="601804" y="3551909"/>
                  <a:pt x="569115" y="3533458"/>
                  <a:pt x="551158" y="3502355"/>
                </a:cubicBezTo>
                <a:cubicBezTo>
                  <a:pt x="551158" y="3502355"/>
                  <a:pt x="551158" y="3502355"/>
                  <a:pt x="274018" y="3022335"/>
                </a:cubicBezTo>
                <a:cubicBezTo>
                  <a:pt x="256660" y="2992269"/>
                  <a:pt x="256426" y="2953698"/>
                  <a:pt x="274903" y="2923678"/>
                </a:cubicBezTo>
                <a:cubicBezTo>
                  <a:pt x="274903" y="2923678"/>
                  <a:pt x="274903" y="2923678"/>
                  <a:pt x="550240" y="2444007"/>
                </a:cubicBezTo>
                <a:cubicBezTo>
                  <a:pt x="567085" y="2413547"/>
                  <a:pt x="600139" y="2394463"/>
                  <a:pt x="634940" y="2395105"/>
                </a:cubicBezTo>
                <a:close/>
                <a:moveTo>
                  <a:pt x="2521339" y="1975621"/>
                </a:moveTo>
                <a:cubicBezTo>
                  <a:pt x="2521339" y="1975621"/>
                  <a:pt x="2521339" y="1975621"/>
                  <a:pt x="2985874" y="1976785"/>
                </a:cubicBezTo>
                <a:cubicBezTo>
                  <a:pt x="3015469" y="1975952"/>
                  <a:pt x="3043427" y="1992321"/>
                  <a:pt x="3058007" y="2017574"/>
                </a:cubicBezTo>
                <a:cubicBezTo>
                  <a:pt x="3058007" y="2017574"/>
                  <a:pt x="3058007" y="2017574"/>
                  <a:pt x="3290779" y="2420748"/>
                </a:cubicBezTo>
                <a:cubicBezTo>
                  <a:pt x="3305862" y="2446871"/>
                  <a:pt x="3305555" y="2478396"/>
                  <a:pt x="3290540" y="2504482"/>
                </a:cubicBezTo>
                <a:cubicBezTo>
                  <a:pt x="3290540" y="2504482"/>
                  <a:pt x="3290540" y="2504482"/>
                  <a:pt x="3058778" y="2906492"/>
                </a:cubicBezTo>
                <a:cubicBezTo>
                  <a:pt x="3044630" y="2932076"/>
                  <a:pt x="3016868" y="2948104"/>
                  <a:pt x="2987637" y="2947565"/>
                </a:cubicBezTo>
                <a:cubicBezTo>
                  <a:pt x="2987637" y="2947565"/>
                  <a:pt x="2987637" y="2947565"/>
                  <a:pt x="2523606" y="2947271"/>
                </a:cubicBezTo>
                <a:cubicBezTo>
                  <a:pt x="2493508" y="2947232"/>
                  <a:pt x="2466052" y="2931735"/>
                  <a:pt x="2450970" y="2905612"/>
                </a:cubicBezTo>
                <a:cubicBezTo>
                  <a:pt x="2450970" y="2905612"/>
                  <a:pt x="2450970" y="2905612"/>
                  <a:pt x="2218197" y="2502438"/>
                </a:cubicBezTo>
                <a:cubicBezTo>
                  <a:pt x="2203617" y="2477185"/>
                  <a:pt x="2203422" y="2444788"/>
                  <a:pt x="2218941" y="2419574"/>
                </a:cubicBezTo>
                <a:cubicBezTo>
                  <a:pt x="2218941" y="2419574"/>
                  <a:pt x="2218941" y="2419574"/>
                  <a:pt x="2450199" y="2016694"/>
                </a:cubicBezTo>
                <a:cubicBezTo>
                  <a:pt x="2464347" y="1991110"/>
                  <a:pt x="2492109" y="1975081"/>
                  <a:pt x="2521339" y="1975621"/>
                </a:cubicBezTo>
                <a:close/>
                <a:moveTo>
                  <a:pt x="3564142" y="34"/>
                </a:moveTo>
                <a:cubicBezTo>
                  <a:pt x="3564142" y="34"/>
                  <a:pt x="3564142" y="34"/>
                  <a:pt x="4738405" y="2977"/>
                </a:cubicBezTo>
                <a:cubicBezTo>
                  <a:pt x="4813218" y="874"/>
                  <a:pt x="4883890" y="42249"/>
                  <a:pt x="4920745" y="106084"/>
                </a:cubicBezTo>
                <a:cubicBezTo>
                  <a:pt x="4920745" y="106084"/>
                  <a:pt x="4920745" y="106084"/>
                  <a:pt x="5509155" y="1125240"/>
                </a:cubicBezTo>
                <a:cubicBezTo>
                  <a:pt x="5547281" y="1191277"/>
                  <a:pt x="5546507" y="1270967"/>
                  <a:pt x="5508549" y="1336906"/>
                </a:cubicBezTo>
                <a:cubicBezTo>
                  <a:pt x="5508549" y="1336906"/>
                  <a:pt x="5508549" y="1336906"/>
                  <a:pt x="4922696" y="2353119"/>
                </a:cubicBezTo>
                <a:cubicBezTo>
                  <a:pt x="4886932" y="2417792"/>
                  <a:pt x="4816753" y="2458309"/>
                  <a:pt x="4742864" y="2456945"/>
                </a:cubicBezTo>
                <a:cubicBezTo>
                  <a:pt x="4742864" y="2456945"/>
                  <a:pt x="4742864" y="2456945"/>
                  <a:pt x="3569871" y="2456203"/>
                </a:cubicBezTo>
                <a:cubicBezTo>
                  <a:pt x="3493788" y="2456106"/>
                  <a:pt x="3424385" y="2416932"/>
                  <a:pt x="3386259" y="2350896"/>
                </a:cubicBezTo>
                <a:cubicBezTo>
                  <a:pt x="3386259" y="2350896"/>
                  <a:pt x="3386259" y="2350896"/>
                  <a:pt x="2797848" y="1331739"/>
                </a:cubicBezTo>
                <a:cubicBezTo>
                  <a:pt x="2760993" y="1267904"/>
                  <a:pt x="2760499" y="1186012"/>
                  <a:pt x="2799727" y="1122274"/>
                </a:cubicBezTo>
                <a:cubicBezTo>
                  <a:pt x="2799727" y="1122274"/>
                  <a:pt x="2799727" y="1122274"/>
                  <a:pt x="3384310" y="103860"/>
                </a:cubicBezTo>
                <a:cubicBezTo>
                  <a:pt x="3420073" y="39188"/>
                  <a:pt x="3490251" y="-1330"/>
                  <a:pt x="3564142" y="3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8BFD7D4-4441-4B47-A4F1-DC4AB62B3805}"/>
              </a:ext>
            </a:extLst>
          </p:cNvPr>
          <p:cNvSpPr txBox="1"/>
          <p:nvPr/>
        </p:nvSpPr>
        <p:spPr>
          <a:xfrm>
            <a:off x="6594049" y="1114578"/>
            <a:ext cx="5533535" cy="1303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CH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Bonne et heureuse </a:t>
            </a:r>
            <a:br>
              <a:rPr lang="fr-CH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fr-CH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année à toutes et tous !</a:t>
            </a:r>
          </a:p>
        </p:txBody>
      </p:sp>
      <p:pic>
        <p:nvPicPr>
          <p:cNvPr id="4" name="Picture 2" descr="Une image contenant signe&#10;&#10;Description générée automatiquement">
            <a:extLst>
              <a:ext uri="{FF2B5EF4-FFF2-40B4-BE49-F238E27FC236}">
                <a16:creationId xmlns:a16="http://schemas.microsoft.com/office/drawing/2014/main" id="{A845881C-1C23-4C72-B51D-634E80567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69" y="265894"/>
            <a:ext cx="1458468" cy="97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822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laquetteFISF">
            <a:extLst>
              <a:ext uri="{FF2B5EF4-FFF2-40B4-BE49-F238E27FC236}">
                <a16:creationId xmlns:a16="http://schemas.microsoft.com/office/drawing/2014/main" id="{47BED654-2DC3-223F-24FB-3936D0F6E6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3" b="-2"/>
          <a:stretch/>
        </p:blipFill>
        <p:spPr bwMode="auto">
          <a:xfrm>
            <a:off x="10031608" y="5298120"/>
            <a:ext cx="2047165" cy="1517494"/>
          </a:xfrm>
          <a:custGeom>
            <a:avLst/>
            <a:gdLst/>
            <a:ahLst/>
            <a:cxnLst/>
            <a:rect l="l" t="t" r="r" b="b"/>
            <a:pathLst>
              <a:path w="8687356" h="6439627">
                <a:moveTo>
                  <a:pt x="0" y="5592682"/>
                </a:moveTo>
                <a:lnTo>
                  <a:pt x="186296" y="5593149"/>
                </a:lnTo>
                <a:cubicBezTo>
                  <a:pt x="510155" y="5593961"/>
                  <a:pt x="893987" y="5594923"/>
                  <a:pt x="1348900" y="5596063"/>
                </a:cubicBezTo>
                <a:cubicBezTo>
                  <a:pt x="1534387" y="5590847"/>
                  <a:pt x="1709614" y="5693431"/>
                  <a:pt x="1800991" y="5851702"/>
                </a:cubicBezTo>
                <a:cubicBezTo>
                  <a:pt x="1800991" y="5851702"/>
                  <a:pt x="1800991" y="5851702"/>
                  <a:pt x="2106366" y="6380627"/>
                </a:cubicBezTo>
                <a:lnTo>
                  <a:pt x="2140430" y="6439627"/>
                </a:lnTo>
                <a:lnTo>
                  <a:pt x="0" y="6439627"/>
                </a:lnTo>
                <a:close/>
                <a:moveTo>
                  <a:pt x="693821" y="3646328"/>
                </a:moveTo>
                <a:cubicBezTo>
                  <a:pt x="693821" y="3646328"/>
                  <a:pt x="693821" y="3646328"/>
                  <a:pt x="1586357" y="3648566"/>
                </a:cubicBezTo>
                <a:cubicBezTo>
                  <a:pt x="1643220" y="3646968"/>
                  <a:pt x="1696937" y="3678416"/>
                  <a:pt x="1724950" y="3726935"/>
                </a:cubicBezTo>
                <a:cubicBezTo>
                  <a:pt x="1724950" y="3726935"/>
                  <a:pt x="1724950" y="3726935"/>
                  <a:pt x="2172189" y="4501577"/>
                </a:cubicBezTo>
                <a:cubicBezTo>
                  <a:pt x="2201168" y="4551769"/>
                  <a:pt x="2200578" y="4612341"/>
                  <a:pt x="2171729" y="4662459"/>
                </a:cubicBezTo>
                <a:cubicBezTo>
                  <a:pt x="2171729" y="4662459"/>
                  <a:pt x="2171729" y="4662459"/>
                  <a:pt x="1726432" y="5434863"/>
                </a:cubicBezTo>
                <a:cubicBezTo>
                  <a:pt x="1699249" y="5484020"/>
                  <a:pt x="1645909" y="5514815"/>
                  <a:pt x="1589746" y="5513779"/>
                </a:cubicBezTo>
                <a:cubicBezTo>
                  <a:pt x="1589746" y="5513779"/>
                  <a:pt x="1589746" y="5513779"/>
                  <a:pt x="698177" y="5513215"/>
                </a:cubicBezTo>
                <a:cubicBezTo>
                  <a:pt x="640348" y="5513140"/>
                  <a:pt x="587596" y="5483366"/>
                  <a:pt x="558617" y="5433172"/>
                </a:cubicBezTo>
                <a:cubicBezTo>
                  <a:pt x="558617" y="5433172"/>
                  <a:pt x="558617" y="5433172"/>
                  <a:pt x="111378" y="4658531"/>
                </a:cubicBezTo>
                <a:cubicBezTo>
                  <a:pt x="83365" y="4610012"/>
                  <a:pt x="82990" y="4547767"/>
                  <a:pt x="112805" y="4499321"/>
                </a:cubicBezTo>
                <a:cubicBezTo>
                  <a:pt x="112805" y="4499321"/>
                  <a:pt x="112805" y="4499321"/>
                  <a:pt x="557135" y="3725244"/>
                </a:cubicBezTo>
                <a:cubicBezTo>
                  <a:pt x="584319" y="3676088"/>
                  <a:pt x="637659" y="3645292"/>
                  <a:pt x="693821" y="3646328"/>
                </a:cubicBezTo>
                <a:close/>
                <a:moveTo>
                  <a:pt x="1975378" y="3263784"/>
                </a:moveTo>
                <a:cubicBezTo>
                  <a:pt x="1975378" y="3263784"/>
                  <a:pt x="1975378" y="3263784"/>
                  <a:pt x="2292917" y="3264581"/>
                </a:cubicBezTo>
                <a:cubicBezTo>
                  <a:pt x="2313148" y="3264012"/>
                  <a:pt x="2332259" y="3275200"/>
                  <a:pt x="2342225" y="3292462"/>
                </a:cubicBezTo>
                <a:cubicBezTo>
                  <a:pt x="2342225" y="3292462"/>
                  <a:pt x="2342225" y="3292462"/>
                  <a:pt x="2501341" y="3568059"/>
                </a:cubicBezTo>
                <a:cubicBezTo>
                  <a:pt x="2511651" y="3585916"/>
                  <a:pt x="2511441" y="3607466"/>
                  <a:pt x="2501177" y="3625297"/>
                </a:cubicBezTo>
                <a:cubicBezTo>
                  <a:pt x="2501177" y="3625297"/>
                  <a:pt x="2501177" y="3625297"/>
                  <a:pt x="2342753" y="3900096"/>
                </a:cubicBezTo>
                <a:cubicBezTo>
                  <a:pt x="2333082" y="3917585"/>
                  <a:pt x="2314104" y="3928542"/>
                  <a:pt x="2294123" y="3928173"/>
                </a:cubicBezTo>
                <a:cubicBezTo>
                  <a:pt x="2294123" y="3928173"/>
                  <a:pt x="2294123" y="3928173"/>
                  <a:pt x="1976927" y="3927972"/>
                </a:cubicBezTo>
                <a:cubicBezTo>
                  <a:pt x="1956353" y="3927946"/>
                  <a:pt x="1937585" y="3917353"/>
                  <a:pt x="1927275" y="3899495"/>
                </a:cubicBezTo>
                <a:cubicBezTo>
                  <a:pt x="1927275" y="3899495"/>
                  <a:pt x="1927275" y="3899495"/>
                  <a:pt x="1768160" y="3623899"/>
                </a:cubicBezTo>
                <a:cubicBezTo>
                  <a:pt x="1758193" y="3606636"/>
                  <a:pt x="1758060" y="3584492"/>
                  <a:pt x="1768668" y="3567256"/>
                </a:cubicBezTo>
                <a:cubicBezTo>
                  <a:pt x="1768668" y="3567256"/>
                  <a:pt x="1768668" y="3567256"/>
                  <a:pt x="1926748" y="3291861"/>
                </a:cubicBezTo>
                <a:cubicBezTo>
                  <a:pt x="1936419" y="3274372"/>
                  <a:pt x="1955397" y="3263416"/>
                  <a:pt x="1975378" y="3263784"/>
                </a:cubicBezTo>
                <a:close/>
                <a:moveTo>
                  <a:pt x="2130702" y="2828022"/>
                </a:moveTo>
                <a:cubicBezTo>
                  <a:pt x="2130702" y="2828022"/>
                  <a:pt x="2130702" y="2828022"/>
                  <a:pt x="2298374" y="2828442"/>
                </a:cubicBezTo>
                <a:cubicBezTo>
                  <a:pt x="2309057" y="2828143"/>
                  <a:pt x="2319148" y="2834050"/>
                  <a:pt x="2324410" y="2843165"/>
                </a:cubicBezTo>
                <a:cubicBezTo>
                  <a:pt x="2324410" y="2843165"/>
                  <a:pt x="2324410" y="2843165"/>
                  <a:pt x="2408429" y="2988689"/>
                </a:cubicBezTo>
                <a:cubicBezTo>
                  <a:pt x="2413873" y="2998119"/>
                  <a:pt x="2413762" y="3009498"/>
                  <a:pt x="2408342" y="3018913"/>
                </a:cubicBezTo>
                <a:cubicBezTo>
                  <a:pt x="2408342" y="3018913"/>
                  <a:pt x="2408342" y="3018913"/>
                  <a:pt x="2324689" y="3164017"/>
                </a:cubicBezTo>
                <a:cubicBezTo>
                  <a:pt x="2319583" y="3173251"/>
                  <a:pt x="2309561" y="3179037"/>
                  <a:pt x="2299011" y="3178842"/>
                </a:cubicBezTo>
                <a:cubicBezTo>
                  <a:pt x="2299011" y="3178842"/>
                  <a:pt x="2299011" y="3178842"/>
                  <a:pt x="2131520" y="3178736"/>
                </a:cubicBezTo>
                <a:cubicBezTo>
                  <a:pt x="2120657" y="3178722"/>
                  <a:pt x="2110746" y="3173129"/>
                  <a:pt x="2105302" y="3163699"/>
                </a:cubicBezTo>
                <a:cubicBezTo>
                  <a:pt x="2105302" y="3163699"/>
                  <a:pt x="2105302" y="3163699"/>
                  <a:pt x="2021284" y="3018175"/>
                </a:cubicBezTo>
                <a:cubicBezTo>
                  <a:pt x="2016021" y="3009060"/>
                  <a:pt x="2015951" y="2997367"/>
                  <a:pt x="2021552" y="2988265"/>
                </a:cubicBezTo>
                <a:cubicBezTo>
                  <a:pt x="2021552" y="2988265"/>
                  <a:pt x="2021552" y="2988265"/>
                  <a:pt x="2105024" y="2842847"/>
                </a:cubicBezTo>
                <a:cubicBezTo>
                  <a:pt x="2110131" y="2833613"/>
                  <a:pt x="2120152" y="2827827"/>
                  <a:pt x="2130702" y="2828022"/>
                </a:cubicBezTo>
                <a:close/>
                <a:moveTo>
                  <a:pt x="3794942" y="2543905"/>
                </a:moveTo>
                <a:cubicBezTo>
                  <a:pt x="3794942" y="2543905"/>
                  <a:pt x="3794942" y="2543905"/>
                  <a:pt x="6706383" y="2551204"/>
                </a:cubicBezTo>
                <a:cubicBezTo>
                  <a:pt x="6891871" y="2545988"/>
                  <a:pt x="7067096" y="2648572"/>
                  <a:pt x="7158474" y="2806842"/>
                </a:cubicBezTo>
                <a:cubicBezTo>
                  <a:pt x="7158474" y="2806842"/>
                  <a:pt x="7158474" y="2806842"/>
                  <a:pt x="8617364" y="5333715"/>
                </a:cubicBezTo>
                <a:cubicBezTo>
                  <a:pt x="8711893" y="5497443"/>
                  <a:pt x="8709969" y="5695027"/>
                  <a:pt x="8615859" y="5858514"/>
                </a:cubicBezTo>
                <a:cubicBezTo>
                  <a:pt x="8615859" y="5858514"/>
                  <a:pt x="8615859" y="5858514"/>
                  <a:pt x="8311811" y="6385912"/>
                </a:cubicBezTo>
                <a:lnTo>
                  <a:pt x="8280844" y="6439627"/>
                </a:lnTo>
                <a:lnTo>
                  <a:pt x="2237916" y="6439627"/>
                </a:lnTo>
                <a:lnTo>
                  <a:pt x="2151815" y="6290497"/>
                </a:lnTo>
                <a:cubicBezTo>
                  <a:pt x="2071676" y="6151692"/>
                  <a:pt x="1986194" y="6003633"/>
                  <a:pt x="1895013" y="5845703"/>
                </a:cubicBezTo>
                <a:cubicBezTo>
                  <a:pt x="1803636" y="5687432"/>
                  <a:pt x="1802408" y="5484390"/>
                  <a:pt x="1899669" y="5326361"/>
                </a:cubicBezTo>
                <a:cubicBezTo>
                  <a:pt x="1899669" y="5326361"/>
                  <a:pt x="1899669" y="5326361"/>
                  <a:pt x="3349069" y="2801330"/>
                </a:cubicBezTo>
                <a:cubicBezTo>
                  <a:pt x="3437742" y="2640982"/>
                  <a:pt x="3611741" y="2540524"/>
                  <a:pt x="3794942" y="2543905"/>
                </a:cubicBezTo>
                <a:close/>
                <a:moveTo>
                  <a:pt x="634940" y="2395105"/>
                </a:moveTo>
                <a:cubicBezTo>
                  <a:pt x="634940" y="2395105"/>
                  <a:pt x="634940" y="2395105"/>
                  <a:pt x="1188015" y="2396492"/>
                </a:cubicBezTo>
                <a:cubicBezTo>
                  <a:pt x="1223252" y="2395501"/>
                  <a:pt x="1256539" y="2414988"/>
                  <a:pt x="1273897" y="2445054"/>
                </a:cubicBezTo>
                <a:cubicBezTo>
                  <a:pt x="1273897" y="2445054"/>
                  <a:pt x="1273897" y="2445054"/>
                  <a:pt x="1551037" y="2925075"/>
                </a:cubicBezTo>
                <a:cubicBezTo>
                  <a:pt x="1568994" y="2956177"/>
                  <a:pt x="1568629" y="2993712"/>
                  <a:pt x="1550752" y="3024769"/>
                </a:cubicBezTo>
                <a:cubicBezTo>
                  <a:pt x="1550752" y="3024769"/>
                  <a:pt x="1550752" y="3024769"/>
                  <a:pt x="1274816" y="3503403"/>
                </a:cubicBezTo>
                <a:cubicBezTo>
                  <a:pt x="1257971" y="3533863"/>
                  <a:pt x="1224917" y="3552947"/>
                  <a:pt x="1190116" y="3552304"/>
                </a:cubicBezTo>
                <a:cubicBezTo>
                  <a:pt x="1190116" y="3552304"/>
                  <a:pt x="1190116" y="3552304"/>
                  <a:pt x="637639" y="3551955"/>
                </a:cubicBezTo>
                <a:cubicBezTo>
                  <a:pt x="601804" y="3551909"/>
                  <a:pt x="569115" y="3533458"/>
                  <a:pt x="551158" y="3502355"/>
                </a:cubicBezTo>
                <a:cubicBezTo>
                  <a:pt x="551158" y="3502355"/>
                  <a:pt x="551158" y="3502355"/>
                  <a:pt x="274018" y="3022335"/>
                </a:cubicBezTo>
                <a:cubicBezTo>
                  <a:pt x="256660" y="2992269"/>
                  <a:pt x="256426" y="2953698"/>
                  <a:pt x="274903" y="2923678"/>
                </a:cubicBezTo>
                <a:cubicBezTo>
                  <a:pt x="274903" y="2923678"/>
                  <a:pt x="274903" y="2923678"/>
                  <a:pt x="550240" y="2444007"/>
                </a:cubicBezTo>
                <a:cubicBezTo>
                  <a:pt x="567085" y="2413547"/>
                  <a:pt x="600139" y="2394463"/>
                  <a:pt x="634940" y="2395105"/>
                </a:cubicBezTo>
                <a:close/>
                <a:moveTo>
                  <a:pt x="2521339" y="1975621"/>
                </a:moveTo>
                <a:cubicBezTo>
                  <a:pt x="2521339" y="1975621"/>
                  <a:pt x="2521339" y="1975621"/>
                  <a:pt x="2985874" y="1976785"/>
                </a:cubicBezTo>
                <a:cubicBezTo>
                  <a:pt x="3015469" y="1975952"/>
                  <a:pt x="3043427" y="1992321"/>
                  <a:pt x="3058007" y="2017574"/>
                </a:cubicBezTo>
                <a:cubicBezTo>
                  <a:pt x="3058007" y="2017574"/>
                  <a:pt x="3058007" y="2017574"/>
                  <a:pt x="3290779" y="2420748"/>
                </a:cubicBezTo>
                <a:cubicBezTo>
                  <a:pt x="3305862" y="2446871"/>
                  <a:pt x="3305555" y="2478396"/>
                  <a:pt x="3290540" y="2504482"/>
                </a:cubicBezTo>
                <a:cubicBezTo>
                  <a:pt x="3290540" y="2504482"/>
                  <a:pt x="3290540" y="2504482"/>
                  <a:pt x="3058778" y="2906492"/>
                </a:cubicBezTo>
                <a:cubicBezTo>
                  <a:pt x="3044630" y="2932076"/>
                  <a:pt x="3016868" y="2948104"/>
                  <a:pt x="2987637" y="2947565"/>
                </a:cubicBezTo>
                <a:cubicBezTo>
                  <a:pt x="2987637" y="2947565"/>
                  <a:pt x="2987637" y="2947565"/>
                  <a:pt x="2523606" y="2947271"/>
                </a:cubicBezTo>
                <a:cubicBezTo>
                  <a:pt x="2493508" y="2947232"/>
                  <a:pt x="2466052" y="2931735"/>
                  <a:pt x="2450970" y="2905612"/>
                </a:cubicBezTo>
                <a:cubicBezTo>
                  <a:pt x="2450970" y="2905612"/>
                  <a:pt x="2450970" y="2905612"/>
                  <a:pt x="2218197" y="2502438"/>
                </a:cubicBezTo>
                <a:cubicBezTo>
                  <a:pt x="2203617" y="2477185"/>
                  <a:pt x="2203422" y="2444788"/>
                  <a:pt x="2218941" y="2419574"/>
                </a:cubicBezTo>
                <a:cubicBezTo>
                  <a:pt x="2218941" y="2419574"/>
                  <a:pt x="2218941" y="2419574"/>
                  <a:pt x="2450199" y="2016694"/>
                </a:cubicBezTo>
                <a:cubicBezTo>
                  <a:pt x="2464347" y="1991110"/>
                  <a:pt x="2492109" y="1975081"/>
                  <a:pt x="2521339" y="1975621"/>
                </a:cubicBezTo>
                <a:close/>
                <a:moveTo>
                  <a:pt x="3564142" y="34"/>
                </a:moveTo>
                <a:cubicBezTo>
                  <a:pt x="3564142" y="34"/>
                  <a:pt x="3564142" y="34"/>
                  <a:pt x="4738405" y="2977"/>
                </a:cubicBezTo>
                <a:cubicBezTo>
                  <a:pt x="4813218" y="874"/>
                  <a:pt x="4883890" y="42249"/>
                  <a:pt x="4920745" y="106084"/>
                </a:cubicBezTo>
                <a:cubicBezTo>
                  <a:pt x="4920745" y="106084"/>
                  <a:pt x="4920745" y="106084"/>
                  <a:pt x="5509155" y="1125240"/>
                </a:cubicBezTo>
                <a:cubicBezTo>
                  <a:pt x="5547281" y="1191277"/>
                  <a:pt x="5546507" y="1270967"/>
                  <a:pt x="5508549" y="1336906"/>
                </a:cubicBezTo>
                <a:cubicBezTo>
                  <a:pt x="5508549" y="1336906"/>
                  <a:pt x="5508549" y="1336906"/>
                  <a:pt x="4922696" y="2353119"/>
                </a:cubicBezTo>
                <a:cubicBezTo>
                  <a:pt x="4886932" y="2417792"/>
                  <a:pt x="4816753" y="2458309"/>
                  <a:pt x="4742864" y="2456945"/>
                </a:cubicBezTo>
                <a:cubicBezTo>
                  <a:pt x="4742864" y="2456945"/>
                  <a:pt x="4742864" y="2456945"/>
                  <a:pt x="3569871" y="2456203"/>
                </a:cubicBezTo>
                <a:cubicBezTo>
                  <a:pt x="3493788" y="2456106"/>
                  <a:pt x="3424385" y="2416932"/>
                  <a:pt x="3386259" y="2350896"/>
                </a:cubicBezTo>
                <a:cubicBezTo>
                  <a:pt x="3386259" y="2350896"/>
                  <a:pt x="3386259" y="2350896"/>
                  <a:pt x="2797848" y="1331739"/>
                </a:cubicBezTo>
                <a:cubicBezTo>
                  <a:pt x="2760993" y="1267904"/>
                  <a:pt x="2760499" y="1186012"/>
                  <a:pt x="2799727" y="1122274"/>
                </a:cubicBezTo>
                <a:cubicBezTo>
                  <a:pt x="2799727" y="1122274"/>
                  <a:pt x="2799727" y="1122274"/>
                  <a:pt x="3384310" y="103860"/>
                </a:cubicBezTo>
                <a:cubicBezTo>
                  <a:pt x="3420073" y="39188"/>
                  <a:pt x="3490251" y="-1330"/>
                  <a:pt x="3564142" y="3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4DA846D-844D-99D7-66CD-93DDD67AE7A6}"/>
              </a:ext>
            </a:extLst>
          </p:cNvPr>
          <p:cNvSpPr txBox="1"/>
          <p:nvPr/>
        </p:nvSpPr>
        <p:spPr>
          <a:xfrm>
            <a:off x="303144" y="253448"/>
            <a:ext cx="4591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C00000"/>
                </a:solidFill>
              </a:rPr>
              <a:t>Une communication à sensiblement améliorer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3151394-B34C-CF37-B4B8-F2B610633B65}"/>
              </a:ext>
            </a:extLst>
          </p:cNvPr>
          <p:cNvSpPr txBox="1"/>
          <p:nvPr/>
        </p:nvSpPr>
        <p:spPr>
          <a:xfrm>
            <a:off x="295266" y="948690"/>
            <a:ext cx="1075992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Depuis de nombreuses années, les président/e/s en place de la </a:t>
            </a:r>
            <a:r>
              <a:rPr lang="fr-CH" dirty="0" err="1"/>
              <a:t>FFSc</a:t>
            </a:r>
            <a:r>
              <a:rPr lang="fr-CH" dirty="0"/>
              <a:t> sont régulièrement conviés aux rencontres annuelles avec les éditions Larousse voire des réunions tripartites avec Mattel, Larousse et la FISF. Ce fut encore le cas en date du 1</a:t>
            </a:r>
            <a:r>
              <a:rPr lang="fr-CH" baseline="30000" dirty="0"/>
              <a:t>er</a:t>
            </a:r>
            <a:r>
              <a:rPr lang="fr-CH" dirty="0"/>
              <a:t> décembre 2022 avec Christian Couvreur.</a:t>
            </a:r>
            <a:br>
              <a:rPr lang="fr-CH" dirty="0"/>
            </a:br>
            <a:br>
              <a:rPr lang="fr-CH" dirty="0"/>
            </a:br>
            <a:r>
              <a:rPr lang="fr-CH" dirty="0"/>
              <a:t>Ils participent bien évidemment à toutes les Assemblées Générales de la FISF ainsi qu’aux réunions du Comité directeur.</a:t>
            </a:r>
            <a:br>
              <a:rPr lang="fr-CH" dirty="0"/>
            </a:br>
            <a:br>
              <a:rPr lang="fr-CH" dirty="0"/>
            </a:br>
            <a:r>
              <a:rPr lang="fr-CH" dirty="0"/>
              <a:t>Lors du dernier festival d’Aix-les-Bains, un entretien constructif avec Christian Couvreur et Jean-Marc Delcourt (</a:t>
            </a:r>
            <a:r>
              <a:rPr lang="fr-CH" dirty="0" err="1"/>
              <a:t>FFSc</a:t>
            </a:r>
            <a:r>
              <a:rPr lang="fr-CH" dirty="0"/>
              <a:t>) et une délégation de la FISF a été organisé. Il en est ressorti une volonté de travailler en commun et de collaborer dans le but de redonner un nouvel élan à nos activités en commun et dans la mise en valeur et le respect des rôles de chacune de nos entités.</a:t>
            </a:r>
            <a:br>
              <a:rPr lang="fr-CH" dirty="0"/>
            </a:br>
            <a:br>
              <a:rPr lang="fr-CH" dirty="0"/>
            </a:br>
            <a:r>
              <a:rPr lang="fr-CH" dirty="0"/>
              <a:t>Les missions, les structures et le rôle de la FISF sont mal connus et ma présence, aujourd’hui, à votre séance du Conseil d’Administration constitue un premier pas dans la volonté de mieux se connaître, d’identifier les actions à mettre en place en commun et de travailler conjointement au développement de nos activités </a:t>
            </a:r>
            <a:r>
              <a:rPr lang="fr-CH" dirty="0" err="1"/>
              <a:t>scrabblesques</a:t>
            </a:r>
            <a:r>
              <a:rPr lang="fr-CH" dirty="0"/>
              <a:t>.</a:t>
            </a:r>
            <a:br>
              <a:rPr lang="fr-CH" dirty="0"/>
            </a:br>
            <a:br>
              <a:rPr lang="fr-CH" dirty="0"/>
            </a:br>
            <a:r>
              <a:rPr lang="fr-CH" dirty="0"/>
              <a:t>Vous toutes et tous ici êtes également les piliers indispensables à cette (re)construction et je vous remercie</a:t>
            </a:r>
            <a:br>
              <a:rPr lang="fr-CH" dirty="0"/>
            </a:br>
            <a:r>
              <a:rPr lang="fr-CH" dirty="0"/>
              <a:t>d’ores et déjà d’être les maillons du développement de la </a:t>
            </a:r>
            <a:r>
              <a:rPr lang="fr-CH" dirty="0" err="1"/>
              <a:t>FFSc</a:t>
            </a:r>
            <a:r>
              <a:rPr lang="fr-CH" dirty="0"/>
              <a:t> au plan national mais aussi de la FISF au</a:t>
            </a:r>
            <a:br>
              <a:rPr lang="fr-CH" dirty="0"/>
            </a:br>
            <a:r>
              <a:rPr lang="fr-CH" dirty="0"/>
              <a:t>plan international.</a:t>
            </a:r>
            <a:br>
              <a:rPr lang="fr-CH" dirty="0"/>
            </a:br>
            <a:br>
              <a:rPr lang="fr-CH" dirty="0"/>
            </a:br>
            <a:br>
              <a:rPr lang="fr-CH" dirty="0"/>
            </a:br>
            <a:br>
              <a:rPr lang="fr-CH" dirty="0"/>
            </a:br>
            <a:br>
              <a:rPr lang="fr-CH" dirty="0"/>
            </a:br>
            <a:r>
              <a:rPr lang="fr-CH" dirty="0"/>
              <a:t> 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069613-701A-E29D-AD2D-6378D84E6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CA FFSc_01.2023/FISF/PJ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CCC394-8AAD-6C4F-307D-D3D9EFF0A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1FA3-7353-4B1F-B789-D00BB77001CB}" type="slidenum">
              <a:rPr lang="fr-CH" smtClean="0"/>
              <a:t>20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89511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3" name="Rectangle 8202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5" name="Rectangle 8204">
            <a:extLst>
              <a:ext uri="{FF2B5EF4-FFF2-40B4-BE49-F238E27FC236}">
                <a16:creationId xmlns:a16="http://schemas.microsoft.com/office/drawing/2014/main" id="{AF695F69-7001-421E-98A8-E74156934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Free Questions Cliparts, Download Free Clip Art, Free Clip Art on Clipart  Library">
            <a:extLst>
              <a:ext uri="{FF2B5EF4-FFF2-40B4-BE49-F238E27FC236}">
                <a16:creationId xmlns:a16="http://schemas.microsoft.com/office/drawing/2014/main" id="{7D4665D3-2A06-4429-8780-12510CB878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 bwMode="auto">
          <a:xfrm>
            <a:off x="6096010" y="10"/>
            <a:ext cx="6095999" cy="6857990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7FB3EA3-3E2D-4BA1-95DA-AE6987BDD886}"/>
              </a:ext>
            </a:extLst>
          </p:cNvPr>
          <p:cNvSpPr txBox="1"/>
          <p:nvPr/>
        </p:nvSpPr>
        <p:spPr>
          <a:xfrm>
            <a:off x="599818" y="5234320"/>
            <a:ext cx="6931319" cy="7522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Q</a:t>
            </a:r>
            <a:r>
              <a:rPr lang="en-US" sz="3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uestions et </a:t>
            </a:r>
            <a:r>
              <a:rPr lang="en-US" sz="3600" b="1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réponses</a:t>
            </a:r>
            <a:r>
              <a:rPr lang="en-US" sz="3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2" name="Picture 2" descr="PlaquetteFISF">
            <a:extLst>
              <a:ext uri="{FF2B5EF4-FFF2-40B4-BE49-F238E27FC236}">
                <a16:creationId xmlns:a16="http://schemas.microsoft.com/office/drawing/2014/main" id="{D3B7E28D-E351-DF87-EB49-E4E04669A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" r="9906"/>
          <a:stretch/>
        </p:blipFill>
        <p:spPr bwMode="auto">
          <a:xfrm>
            <a:off x="-5388" y="10"/>
            <a:ext cx="6169518" cy="5158840"/>
          </a:xfrm>
          <a:custGeom>
            <a:avLst/>
            <a:gdLst/>
            <a:ahLst/>
            <a:cxnLst/>
            <a:rect l="l" t="t" r="r" b="b"/>
            <a:pathLst>
              <a:path w="6096000" h="515885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E89F6E8-8143-49F6-49B1-D8D1A9CA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CA FFSc_01.2023/FISF/PJ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15E03B5-205C-37B4-1B17-79ACDCFE9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1FA3-7353-4B1F-B789-D00BB77001CB}" type="slidenum">
              <a:rPr lang="fr-CH" smtClean="0"/>
              <a:t>21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89105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laquetteFISF">
            <a:extLst>
              <a:ext uri="{FF2B5EF4-FFF2-40B4-BE49-F238E27FC236}">
                <a16:creationId xmlns:a16="http://schemas.microsoft.com/office/drawing/2014/main" id="{4F0C9722-918A-4B46-A578-73973ABDA8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3" b="-2"/>
          <a:stretch/>
        </p:blipFill>
        <p:spPr bwMode="auto">
          <a:xfrm>
            <a:off x="3504643" y="418376"/>
            <a:ext cx="8687357" cy="6439627"/>
          </a:xfrm>
          <a:custGeom>
            <a:avLst/>
            <a:gdLst/>
            <a:ahLst/>
            <a:cxnLst/>
            <a:rect l="l" t="t" r="r" b="b"/>
            <a:pathLst>
              <a:path w="8687357" h="6439627">
                <a:moveTo>
                  <a:pt x="8687357" y="5592682"/>
                </a:moveTo>
                <a:lnTo>
                  <a:pt x="8687357" y="6439627"/>
                </a:lnTo>
                <a:lnTo>
                  <a:pt x="6546927" y="6439627"/>
                </a:lnTo>
                <a:lnTo>
                  <a:pt x="6580991" y="6380627"/>
                </a:lnTo>
                <a:cubicBezTo>
                  <a:pt x="6886366" y="5851702"/>
                  <a:pt x="6886366" y="5851702"/>
                  <a:pt x="6886366" y="5851702"/>
                </a:cubicBezTo>
                <a:cubicBezTo>
                  <a:pt x="6977743" y="5693431"/>
                  <a:pt x="7152970" y="5590847"/>
                  <a:pt x="7338457" y="5596063"/>
                </a:cubicBezTo>
                <a:cubicBezTo>
                  <a:pt x="7793370" y="5594923"/>
                  <a:pt x="8177202" y="5593961"/>
                  <a:pt x="8501061" y="5593149"/>
                </a:cubicBezTo>
                <a:close/>
                <a:moveTo>
                  <a:pt x="7993536" y="3646328"/>
                </a:moveTo>
                <a:cubicBezTo>
                  <a:pt x="8049698" y="3645292"/>
                  <a:pt x="8103038" y="3676088"/>
                  <a:pt x="8130222" y="3725244"/>
                </a:cubicBezTo>
                <a:cubicBezTo>
                  <a:pt x="8574552" y="4499321"/>
                  <a:pt x="8574552" y="4499321"/>
                  <a:pt x="8574552" y="4499321"/>
                </a:cubicBezTo>
                <a:cubicBezTo>
                  <a:pt x="8604367" y="4547767"/>
                  <a:pt x="8603992" y="4610012"/>
                  <a:pt x="8575979" y="4658531"/>
                </a:cubicBezTo>
                <a:cubicBezTo>
                  <a:pt x="8128740" y="5433172"/>
                  <a:pt x="8128740" y="5433172"/>
                  <a:pt x="8128740" y="5433172"/>
                </a:cubicBezTo>
                <a:cubicBezTo>
                  <a:pt x="8099761" y="5483366"/>
                  <a:pt x="8047009" y="5513140"/>
                  <a:pt x="7989180" y="5513215"/>
                </a:cubicBezTo>
                <a:cubicBezTo>
                  <a:pt x="7097611" y="5513779"/>
                  <a:pt x="7097611" y="5513779"/>
                  <a:pt x="7097611" y="5513779"/>
                </a:cubicBezTo>
                <a:cubicBezTo>
                  <a:pt x="7041448" y="5514815"/>
                  <a:pt x="6988108" y="5484020"/>
                  <a:pt x="6960925" y="5434863"/>
                </a:cubicBezTo>
                <a:cubicBezTo>
                  <a:pt x="6515628" y="4662459"/>
                  <a:pt x="6515628" y="4662459"/>
                  <a:pt x="6515628" y="4662459"/>
                </a:cubicBezTo>
                <a:cubicBezTo>
                  <a:pt x="6486779" y="4612341"/>
                  <a:pt x="6486189" y="4551769"/>
                  <a:pt x="6515168" y="4501577"/>
                </a:cubicBezTo>
                <a:cubicBezTo>
                  <a:pt x="6962407" y="3726935"/>
                  <a:pt x="6962407" y="3726935"/>
                  <a:pt x="6962407" y="3726935"/>
                </a:cubicBezTo>
                <a:cubicBezTo>
                  <a:pt x="6990420" y="3678416"/>
                  <a:pt x="7044137" y="3646968"/>
                  <a:pt x="7101000" y="3648566"/>
                </a:cubicBezTo>
                <a:cubicBezTo>
                  <a:pt x="7993536" y="3646328"/>
                  <a:pt x="7993536" y="3646328"/>
                  <a:pt x="7993536" y="3646328"/>
                </a:cubicBezTo>
                <a:close/>
                <a:moveTo>
                  <a:pt x="6711979" y="3263784"/>
                </a:moveTo>
                <a:cubicBezTo>
                  <a:pt x="6731960" y="3263416"/>
                  <a:pt x="6750938" y="3274372"/>
                  <a:pt x="6760609" y="3291861"/>
                </a:cubicBezTo>
                <a:cubicBezTo>
                  <a:pt x="6918689" y="3567256"/>
                  <a:pt x="6918689" y="3567256"/>
                  <a:pt x="6918689" y="3567256"/>
                </a:cubicBezTo>
                <a:cubicBezTo>
                  <a:pt x="6929297" y="3584492"/>
                  <a:pt x="6929164" y="3606636"/>
                  <a:pt x="6919197" y="3623899"/>
                </a:cubicBezTo>
                <a:cubicBezTo>
                  <a:pt x="6760082" y="3899495"/>
                  <a:pt x="6760082" y="3899495"/>
                  <a:pt x="6760082" y="3899495"/>
                </a:cubicBezTo>
                <a:cubicBezTo>
                  <a:pt x="6749772" y="3917353"/>
                  <a:pt x="6731004" y="3927946"/>
                  <a:pt x="6710430" y="3927972"/>
                </a:cubicBezTo>
                <a:cubicBezTo>
                  <a:pt x="6393234" y="3928173"/>
                  <a:pt x="6393234" y="3928173"/>
                  <a:pt x="6393234" y="3928173"/>
                </a:cubicBezTo>
                <a:cubicBezTo>
                  <a:pt x="6373253" y="3928542"/>
                  <a:pt x="6354275" y="3917585"/>
                  <a:pt x="6344604" y="3900096"/>
                </a:cubicBezTo>
                <a:cubicBezTo>
                  <a:pt x="6186180" y="3625297"/>
                  <a:pt x="6186180" y="3625297"/>
                  <a:pt x="6186180" y="3625297"/>
                </a:cubicBezTo>
                <a:cubicBezTo>
                  <a:pt x="6175916" y="3607466"/>
                  <a:pt x="6175706" y="3585916"/>
                  <a:pt x="6186016" y="3568059"/>
                </a:cubicBezTo>
                <a:cubicBezTo>
                  <a:pt x="6345132" y="3292462"/>
                  <a:pt x="6345132" y="3292462"/>
                  <a:pt x="6345132" y="3292462"/>
                </a:cubicBezTo>
                <a:cubicBezTo>
                  <a:pt x="6355098" y="3275200"/>
                  <a:pt x="6374209" y="3264012"/>
                  <a:pt x="6394440" y="3264581"/>
                </a:cubicBezTo>
                <a:cubicBezTo>
                  <a:pt x="6711979" y="3263784"/>
                  <a:pt x="6711979" y="3263784"/>
                  <a:pt x="6711979" y="3263784"/>
                </a:cubicBezTo>
                <a:close/>
                <a:moveTo>
                  <a:pt x="6556655" y="2828022"/>
                </a:moveTo>
                <a:cubicBezTo>
                  <a:pt x="6567205" y="2827827"/>
                  <a:pt x="6577226" y="2833613"/>
                  <a:pt x="6582333" y="2842847"/>
                </a:cubicBezTo>
                <a:cubicBezTo>
                  <a:pt x="6665805" y="2988265"/>
                  <a:pt x="6665805" y="2988265"/>
                  <a:pt x="6665805" y="2988265"/>
                </a:cubicBezTo>
                <a:cubicBezTo>
                  <a:pt x="6671406" y="2997367"/>
                  <a:pt x="6671336" y="3009060"/>
                  <a:pt x="6666073" y="3018175"/>
                </a:cubicBezTo>
                <a:cubicBezTo>
                  <a:pt x="6582055" y="3163699"/>
                  <a:pt x="6582055" y="3163699"/>
                  <a:pt x="6582055" y="3163699"/>
                </a:cubicBezTo>
                <a:cubicBezTo>
                  <a:pt x="6576611" y="3173129"/>
                  <a:pt x="6566700" y="3178722"/>
                  <a:pt x="6555837" y="3178736"/>
                </a:cubicBezTo>
                <a:cubicBezTo>
                  <a:pt x="6388346" y="3178842"/>
                  <a:pt x="6388346" y="3178842"/>
                  <a:pt x="6388346" y="3178842"/>
                </a:cubicBezTo>
                <a:cubicBezTo>
                  <a:pt x="6377796" y="3179037"/>
                  <a:pt x="6367774" y="3173251"/>
                  <a:pt x="6362668" y="3164017"/>
                </a:cubicBezTo>
                <a:cubicBezTo>
                  <a:pt x="6279015" y="3018913"/>
                  <a:pt x="6279015" y="3018913"/>
                  <a:pt x="6279015" y="3018913"/>
                </a:cubicBezTo>
                <a:cubicBezTo>
                  <a:pt x="6273595" y="3009498"/>
                  <a:pt x="6273484" y="2998119"/>
                  <a:pt x="6278928" y="2988689"/>
                </a:cubicBezTo>
                <a:cubicBezTo>
                  <a:pt x="6362947" y="2843165"/>
                  <a:pt x="6362947" y="2843165"/>
                  <a:pt x="6362947" y="2843165"/>
                </a:cubicBezTo>
                <a:cubicBezTo>
                  <a:pt x="6368209" y="2834050"/>
                  <a:pt x="6378300" y="2828143"/>
                  <a:pt x="6388983" y="2828442"/>
                </a:cubicBezTo>
                <a:cubicBezTo>
                  <a:pt x="6556655" y="2828022"/>
                  <a:pt x="6556655" y="2828022"/>
                  <a:pt x="6556655" y="2828022"/>
                </a:cubicBezTo>
                <a:close/>
                <a:moveTo>
                  <a:pt x="4892415" y="2543905"/>
                </a:moveTo>
                <a:cubicBezTo>
                  <a:pt x="5075616" y="2540524"/>
                  <a:pt x="5249615" y="2640982"/>
                  <a:pt x="5338288" y="2801330"/>
                </a:cubicBezTo>
                <a:cubicBezTo>
                  <a:pt x="6787688" y="5326361"/>
                  <a:pt x="6787688" y="5326361"/>
                  <a:pt x="6787688" y="5326361"/>
                </a:cubicBezTo>
                <a:cubicBezTo>
                  <a:pt x="6884949" y="5484390"/>
                  <a:pt x="6883721" y="5687432"/>
                  <a:pt x="6792344" y="5845703"/>
                </a:cubicBezTo>
                <a:cubicBezTo>
                  <a:pt x="6701163" y="6003633"/>
                  <a:pt x="6615681" y="6151692"/>
                  <a:pt x="6535542" y="6290497"/>
                </a:cubicBezTo>
                <a:lnTo>
                  <a:pt x="6449441" y="6439627"/>
                </a:lnTo>
                <a:lnTo>
                  <a:pt x="406513" y="6439627"/>
                </a:lnTo>
                <a:lnTo>
                  <a:pt x="375546" y="6385912"/>
                </a:lnTo>
                <a:cubicBezTo>
                  <a:pt x="71498" y="5858514"/>
                  <a:pt x="71498" y="5858514"/>
                  <a:pt x="71498" y="5858514"/>
                </a:cubicBezTo>
                <a:cubicBezTo>
                  <a:pt x="-22612" y="5695027"/>
                  <a:pt x="-24536" y="5497443"/>
                  <a:pt x="69993" y="5333715"/>
                </a:cubicBezTo>
                <a:cubicBezTo>
                  <a:pt x="1528883" y="2806842"/>
                  <a:pt x="1528883" y="2806842"/>
                  <a:pt x="1528883" y="2806842"/>
                </a:cubicBezTo>
                <a:cubicBezTo>
                  <a:pt x="1620262" y="2648572"/>
                  <a:pt x="1795486" y="2545988"/>
                  <a:pt x="1980974" y="2551204"/>
                </a:cubicBezTo>
                <a:cubicBezTo>
                  <a:pt x="4892415" y="2543905"/>
                  <a:pt x="4892415" y="2543905"/>
                  <a:pt x="4892415" y="2543905"/>
                </a:cubicBezTo>
                <a:close/>
                <a:moveTo>
                  <a:pt x="8052417" y="2395105"/>
                </a:moveTo>
                <a:cubicBezTo>
                  <a:pt x="8087218" y="2394463"/>
                  <a:pt x="8120272" y="2413547"/>
                  <a:pt x="8137117" y="2444007"/>
                </a:cubicBezTo>
                <a:cubicBezTo>
                  <a:pt x="8412454" y="2923678"/>
                  <a:pt x="8412454" y="2923678"/>
                  <a:pt x="8412454" y="2923678"/>
                </a:cubicBezTo>
                <a:cubicBezTo>
                  <a:pt x="8430931" y="2953698"/>
                  <a:pt x="8430697" y="2992269"/>
                  <a:pt x="8413339" y="3022335"/>
                </a:cubicBezTo>
                <a:cubicBezTo>
                  <a:pt x="8136199" y="3502355"/>
                  <a:pt x="8136199" y="3502355"/>
                  <a:pt x="8136199" y="3502355"/>
                </a:cubicBezTo>
                <a:cubicBezTo>
                  <a:pt x="8118242" y="3533458"/>
                  <a:pt x="8085553" y="3551909"/>
                  <a:pt x="8049718" y="3551955"/>
                </a:cubicBezTo>
                <a:cubicBezTo>
                  <a:pt x="7497241" y="3552304"/>
                  <a:pt x="7497241" y="3552304"/>
                  <a:pt x="7497241" y="3552304"/>
                </a:cubicBezTo>
                <a:cubicBezTo>
                  <a:pt x="7462440" y="3552947"/>
                  <a:pt x="7429386" y="3533863"/>
                  <a:pt x="7412541" y="3503403"/>
                </a:cubicBezTo>
                <a:cubicBezTo>
                  <a:pt x="7136605" y="3024769"/>
                  <a:pt x="7136605" y="3024769"/>
                  <a:pt x="7136605" y="3024769"/>
                </a:cubicBezTo>
                <a:cubicBezTo>
                  <a:pt x="7118728" y="2993712"/>
                  <a:pt x="7118363" y="2956177"/>
                  <a:pt x="7136320" y="2925075"/>
                </a:cubicBezTo>
                <a:cubicBezTo>
                  <a:pt x="7413460" y="2445054"/>
                  <a:pt x="7413460" y="2445054"/>
                  <a:pt x="7413460" y="2445054"/>
                </a:cubicBezTo>
                <a:cubicBezTo>
                  <a:pt x="7430818" y="2414988"/>
                  <a:pt x="7464105" y="2395501"/>
                  <a:pt x="7499342" y="2396492"/>
                </a:cubicBezTo>
                <a:cubicBezTo>
                  <a:pt x="8052417" y="2395105"/>
                  <a:pt x="8052417" y="2395105"/>
                  <a:pt x="8052417" y="2395105"/>
                </a:cubicBezTo>
                <a:close/>
                <a:moveTo>
                  <a:pt x="6166018" y="1975621"/>
                </a:moveTo>
                <a:cubicBezTo>
                  <a:pt x="6195248" y="1975081"/>
                  <a:pt x="6223010" y="1991110"/>
                  <a:pt x="6237158" y="2016694"/>
                </a:cubicBezTo>
                <a:cubicBezTo>
                  <a:pt x="6468416" y="2419574"/>
                  <a:pt x="6468416" y="2419574"/>
                  <a:pt x="6468416" y="2419574"/>
                </a:cubicBezTo>
                <a:cubicBezTo>
                  <a:pt x="6483935" y="2444788"/>
                  <a:pt x="6483740" y="2477185"/>
                  <a:pt x="6469160" y="2502438"/>
                </a:cubicBezTo>
                <a:cubicBezTo>
                  <a:pt x="6236387" y="2905612"/>
                  <a:pt x="6236387" y="2905612"/>
                  <a:pt x="6236387" y="2905612"/>
                </a:cubicBezTo>
                <a:cubicBezTo>
                  <a:pt x="6221305" y="2931735"/>
                  <a:pt x="6193849" y="2947232"/>
                  <a:pt x="6163751" y="2947271"/>
                </a:cubicBezTo>
                <a:cubicBezTo>
                  <a:pt x="5699720" y="2947565"/>
                  <a:pt x="5699720" y="2947565"/>
                  <a:pt x="5699720" y="2947565"/>
                </a:cubicBezTo>
                <a:cubicBezTo>
                  <a:pt x="5670489" y="2948104"/>
                  <a:pt x="5642727" y="2932076"/>
                  <a:pt x="5628579" y="2906492"/>
                </a:cubicBezTo>
                <a:cubicBezTo>
                  <a:pt x="5396817" y="2504482"/>
                  <a:pt x="5396817" y="2504482"/>
                  <a:pt x="5396817" y="2504482"/>
                </a:cubicBezTo>
                <a:cubicBezTo>
                  <a:pt x="5381802" y="2478396"/>
                  <a:pt x="5381495" y="2446871"/>
                  <a:pt x="5396578" y="2420748"/>
                </a:cubicBezTo>
                <a:cubicBezTo>
                  <a:pt x="5629350" y="2017574"/>
                  <a:pt x="5629350" y="2017574"/>
                  <a:pt x="5629350" y="2017574"/>
                </a:cubicBezTo>
                <a:cubicBezTo>
                  <a:pt x="5643930" y="1992321"/>
                  <a:pt x="5671888" y="1975952"/>
                  <a:pt x="5701483" y="1976785"/>
                </a:cubicBezTo>
                <a:cubicBezTo>
                  <a:pt x="6166018" y="1975621"/>
                  <a:pt x="6166018" y="1975621"/>
                  <a:pt x="6166018" y="1975621"/>
                </a:cubicBezTo>
                <a:close/>
                <a:moveTo>
                  <a:pt x="5123215" y="34"/>
                </a:moveTo>
                <a:cubicBezTo>
                  <a:pt x="5197106" y="-1330"/>
                  <a:pt x="5267284" y="39188"/>
                  <a:pt x="5303047" y="103860"/>
                </a:cubicBezTo>
                <a:cubicBezTo>
                  <a:pt x="5887630" y="1122274"/>
                  <a:pt x="5887630" y="1122274"/>
                  <a:pt x="5887630" y="1122274"/>
                </a:cubicBezTo>
                <a:cubicBezTo>
                  <a:pt x="5926858" y="1186012"/>
                  <a:pt x="5926364" y="1267904"/>
                  <a:pt x="5889509" y="1331739"/>
                </a:cubicBezTo>
                <a:cubicBezTo>
                  <a:pt x="5301098" y="2350896"/>
                  <a:pt x="5301098" y="2350896"/>
                  <a:pt x="5301098" y="2350896"/>
                </a:cubicBezTo>
                <a:cubicBezTo>
                  <a:pt x="5262972" y="2416932"/>
                  <a:pt x="5193569" y="2456106"/>
                  <a:pt x="5117486" y="2456203"/>
                </a:cubicBezTo>
                <a:cubicBezTo>
                  <a:pt x="3944493" y="2456945"/>
                  <a:pt x="3944493" y="2456945"/>
                  <a:pt x="3944493" y="2456945"/>
                </a:cubicBezTo>
                <a:cubicBezTo>
                  <a:pt x="3870604" y="2458309"/>
                  <a:pt x="3800425" y="2417792"/>
                  <a:pt x="3764661" y="2353119"/>
                </a:cubicBezTo>
                <a:cubicBezTo>
                  <a:pt x="3178808" y="1336906"/>
                  <a:pt x="3178808" y="1336906"/>
                  <a:pt x="3178808" y="1336906"/>
                </a:cubicBezTo>
                <a:cubicBezTo>
                  <a:pt x="3140850" y="1270967"/>
                  <a:pt x="3140076" y="1191277"/>
                  <a:pt x="3178202" y="1125240"/>
                </a:cubicBezTo>
                <a:cubicBezTo>
                  <a:pt x="3766612" y="106084"/>
                  <a:pt x="3766612" y="106084"/>
                  <a:pt x="3766612" y="106084"/>
                </a:cubicBezTo>
                <a:cubicBezTo>
                  <a:pt x="3803468" y="42249"/>
                  <a:pt x="3874139" y="874"/>
                  <a:pt x="3948952" y="2977"/>
                </a:cubicBezTo>
                <a:cubicBezTo>
                  <a:pt x="5123215" y="34"/>
                  <a:pt x="5123215" y="34"/>
                  <a:pt x="5123215" y="3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A12F116-1531-46DD-A3A0-3873B7568F06}"/>
              </a:ext>
            </a:extLst>
          </p:cNvPr>
          <p:cNvSpPr txBox="1"/>
          <p:nvPr/>
        </p:nvSpPr>
        <p:spPr>
          <a:xfrm>
            <a:off x="812484" y="784015"/>
            <a:ext cx="3541801" cy="3647680"/>
          </a:xfrm>
          <a:prstGeom prst="ellipse">
            <a:avLst/>
          </a:prstGeom>
          <a:solidFill>
            <a:srgbClr val="C00000"/>
          </a:solidFill>
          <a:ln w="254000" cap="sq" cmpd="dbl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Merci à </a:t>
            </a:r>
            <a:r>
              <a:rPr lang="en-US" sz="32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toutes</a:t>
            </a:r>
            <a:r>
              <a:rPr 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et </a:t>
            </a:r>
            <a:r>
              <a:rPr lang="en-US" sz="32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tous</a:t>
            </a:r>
            <a:r>
              <a:rPr 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!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27B0103-A216-2519-B010-5FFB5FC11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CA FFSc_01.2023/FISF/PJ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B276045-61D3-4DE3-6189-5E6A06DC3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1FA3-7353-4B1F-B789-D00BB77001CB}" type="slidenum">
              <a:rPr lang="fr-CH" smtClean="0"/>
              <a:t>22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29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laquetteFISF">
            <a:extLst>
              <a:ext uri="{FF2B5EF4-FFF2-40B4-BE49-F238E27FC236}">
                <a16:creationId xmlns:a16="http://schemas.microsoft.com/office/drawing/2014/main" id="{0EE6DCBA-9486-423E-B7D8-278E6FD419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3" b="-2"/>
          <a:stretch/>
        </p:blipFill>
        <p:spPr bwMode="auto">
          <a:xfrm>
            <a:off x="40942" y="2666346"/>
            <a:ext cx="5654723" cy="4191654"/>
          </a:xfrm>
          <a:custGeom>
            <a:avLst/>
            <a:gdLst/>
            <a:ahLst/>
            <a:cxnLst/>
            <a:rect l="l" t="t" r="r" b="b"/>
            <a:pathLst>
              <a:path w="8687356" h="6439627">
                <a:moveTo>
                  <a:pt x="0" y="5592682"/>
                </a:moveTo>
                <a:lnTo>
                  <a:pt x="186296" y="5593149"/>
                </a:lnTo>
                <a:cubicBezTo>
                  <a:pt x="510155" y="5593961"/>
                  <a:pt x="893987" y="5594923"/>
                  <a:pt x="1348900" y="5596063"/>
                </a:cubicBezTo>
                <a:cubicBezTo>
                  <a:pt x="1534387" y="5590847"/>
                  <a:pt x="1709614" y="5693431"/>
                  <a:pt x="1800991" y="5851702"/>
                </a:cubicBezTo>
                <a:cubicBezTo>
                  <a:pt x="1800991" y="5851702"/>
                  <a:pt x="1800991" y="5851702"/>
                  <a:pt x="2106366" y="6380627"/>
                </a:cubicBezTo>
                <a:lnTo>
                  <a:pt x="2140430" y="6439627"/>
                </a:lnTo>
                <a:lnTo>
                  <a:pt x="0" y="6439627"/>
                </a:lnTo>
                <a:close/>
                <a:moveTo>
                  <a:pt x="693821" y="3646328"/>
                </a:moveTo>
                <a:cubicBezTo>
                  <a:pt x="693821" y="3646328"/>
                  <a:pt x="693821" y="3646328"/>
                  <a:pt x="1586357" y="3648566"/>
                </a:cubicBezTo>
                <a:cubicBezTo>
                  <a:pt x="1643220" y="3646968"/>
                  <a:pt x="1696937" y="3678416"/>
                  <a:pt x="1724950" y="3726935"/>
                </a:cubicBezTo>
                <a:cubicBezTo>
                  <a:pt x="1724950" y="3726935"/>
                  <a:pt x="1724950" y="3726935"/>
                  <a:pt x="2172189" y="4501577"/>
                </a:cubicBezTo>
                <a:cubicBezTo>
                  <a:pt x="2201168" y="4551769"/>
                  <a:pt x="2200578" y="4612341"/>
                  <a:pt x="2171729" y="4662459"/>
                </a:cubicBezTo>
                <a:cubicBezTo>
                  <a:pt x="2171729" y="4662459"/>
                  <a:pt x="2171729" y="4662459"/>
                  <a:pt x="1726432" y="5434863"/>
                </a:cubicBezTo>
                <a:cubicBezTo>
                  <a:pt x="1699249" y="5484020"/>
                  <a:pt x="1645909" y="5514815"/>
                  <a:pt x="1589746" y="5513779"/>
                </a:cubicBezTo>
                <a:cubicBezTo>
                  <a:pt x="1589746" y="5513779"/>
                  <a:pt x="1589746" y="5513779"/>
                  <a:pt x="698177" y="5513215"/>
                </a:cubicBezTo>
                <a:cubicBezTo>
                  <a:pt x="640348" y="5513140"/>
                  <a:pt x="587596" y="5483366"/>
                  <a:pt x="558617" y="5433172"/>
                </a:cubicBezTo>
                <a:cubicBezTo>
                  <a:pt x="558617" y="5433172"/>
                  <a:pt x="558617" y="5433172"/>
                  <a:pt x="111378" y="4658531"/>
                </a:cubicBezTo>
                <a:cubicBezTo>
                  <a:pt x="83365" y="4610012"/>
                  <a:pt x="82990" y="4547767"/>
                  <a:pt x="112805" y="4499321"/>
                </a:cubicBezTo>
                <a:cubicBezTo>
                  <a:pt x="112805" y="4499321"/>
                  <a:pt x="112805" y="4499321"/>
                  <a:pt x="557135" y="3725244"/>
                </a:cubicBezTo>
                <a:cubicBezTo>
                  <a:pt x="584319" y="3676088"/>
                  <a:pt x="637659" y="3645292"/>
                  <a:pt x="693821" y="3646328"/>
                </a:cubicBezTo>
                <a:close/>
                <a:moveTo>
                  <a:pt x="1975378" y="3263784"/>
                </a:moveTo>
                <a:cubicBezTo>
                  <a:pt x="1975378" y="3263784"/>
                  <a:pt x="1975378" y="3263784"/>
                  <a:pt x="2292917" y="3264581"/>
                </a:cubicBezTo>
                <a:cubicBezTo>
                  <a:pt x="2313148" y="3264012"/>
                  <a:pt x="2332259" y="3275200"/>
                  <a:pt x="2342225" y="3292462"/>
                </a:cubicBezTo>
                <a:cubicBezTo>
                  <a:pt x="2342225" y="3292462"/>
                  <a:pt x="2342225" y="3292462"/>
                  <a:pt x="2501341" y="3568059"/>
                </a:cubicBezTo>
                <a:cubicBezTo>
                  <a:pt x="2511651" y="3585916"/>
                  <a:pt x="2511441" y="3607466"/>
                  <a:pt x="2501177" y="3625297"/>
                </a:cubicBezTo>
                <a:cubicBezTo>
                  <a:pt x="2501177" y="3625297"/>
                  <a:pt x="2501177" y="3625297"/>
                  <a:pt x="2342753" y="3900096"/>
                </a:cubicBezTo>
                <a:cubicBezTo>
                  <a:pt x="2333082" y="3917585"/>
                  <a:pt x="2314104" y="3928542"/>
                  <a:pt x="2294123" y="3928173"/>
                </a:cubicBezTo>
                <a:cubicBezTo>
                  <a:pt x="2294123" y="3928173"/>
                  <a:pt x="2294123" y="3928173"/>
                  <a:pt x="1976927" y="3927972"/>
                </a:cubicBezTo>
                <a:cubicBezTo>
                  <a:pt x="1956353" y="3927946"/>
                  <a:pt x="1937585" y="3917353"/>
                  <a:pt x="1927275" y="3899495"/>
                </a:cubicBezTo>
                <a:cubicBezTo>
                  <a:pt x="1927275" y="3899495"/>
                  <a:pt x="1927275" y="3899495"/>
                  <a:pt x="1768160" y="3623899"/>
                </a:cubicBezTo>
                <a:cubicBezTo>
                  <a:pt x="1758193" y="3606636"/>
                  <a:pt x="1758060" y="3584492"/>
                  <a:pt x="1768668" y="3567256"/>
                </a:cubicBezTo>
                <a:cubicBezTo>
                  <a:pt x="1768668" y="3567256"/>
                  <a:pt x="1768668" y="3567256"/>
                  <a:pt x="1926748" y="3291861"/>
                </a:cubicBezTo>
                <a:cubicBezTo>
                  <a:pt x="1936419" y="3274372"/>
                  <a:pt x="1955397" y="3263416"/>
                  <a:pt x="1975378" y="3263784"/>
                </a:cubicBezTo>
                <a:close/>
                <a:moveTo>
                  <a:pt x="2130702" y="2828022"/>
                </a:moveTo>
                <a:cubicBezTo>
                  <a:pt x="2130702" y="2828022"/>
                  <a:pt x="2130702" y="2828022"/>
                  <a:pt x="2298374" y="2828442"/>
                </a:cubicBezTo>
                <a:cubicBezTo>
                  <a:pt x="2309057" y="2828143"/>
                  <a:pt x="2319148" y="2834050"/>
                  <a:pt x="2324410" y="2843165"/>
                </a:cubicBezTo>
                <a:cubicBezTo>
                  <a:pt x="2324410" y="2843165"/>
                  <a:pt x="2324410" y="2843165"/>
                  <a:pt x="2408429" y="2988689"/>
                </a:cubicBezTo>
                <a:cubicBezTo>
                  <a:pt x="2413873" y="2998119"/>
                  <a:pt x="2413762" y="3009498"/>
                  <a:pt x="2408342" y="3018913"/>
                </a:cubicBezTo>
                <a:cubicBezTo>
                  <a:pt x="2408342" y="3018913"/>
                  <a:pt x="2408342" y="3018913"/>
                  <a:pt x="2324689" y="3164017"/>
                </a:cubicBezTo>
                <a:cubicBezTo>
                  <a:pt x="2319583" y="3173251"/>
                  <a:pt x="2309561" y="3179037"/>
                  <a:pt x="2299011" y="3178842"/>
                </a:cubicBezTo>
                <a:cubicBezTo>
                  <a:pt x="2299011" y="3178842"/>
                  <a:pt x="2299011" y="3178842"/>
                  <a:pt x="2131520" y="3178736"/>
                </a:cubicBezTo>
                <a:cubicBezTo>
                  <a:pt x="2120657" y="3178722"/>
                  <a:pt x="2110746" y="3173129"/>
                  <a:pt x="2105302" y="3163699"/>
                </a:cubicBezTo>
                <a:cubicBezTo>
                  <a:pt x="2105302" y="3163699"/>
                  <a:pt x="2105302" y="3163699"/>
                  <a:pt x="2021284" y="3018175"/>
                </a:cubicBezTo>
                <a:cubicBezTo>
                  <a:pt x="2016021" y="3009060"/>
                  <a:pt x="2015951" y="2997367"/>
                  <a:pt x="2021552" y="2988265"/>
                </a:cubicBezTo>
                <a:cubicBezTo>
                  <a:pt x="2021552" y="2988265"/>
                  <a:pt x="2021552" y="2988265"/>
                  <a:pt x="2105024" y="2842847"/>
                </a:cubicBezTo>
                <a:cubicBezTo>
                  <a:pt x="2110131" y="2833613"/>
                  <a:pt x="2120152" y="2827827"/>
                  <a:pt x="2130702" y="2828022"/>
                </a:cubicBezTo>
                <a:close/>
                <a:moveTo>
                  <a:pt x="3794942" y="2543905"/>
                </a:moveTo>
                <a:cubicBezTo>
                  <a:pt x="3794942" y="2543905"/>
                  <a:pt x="3794942" y="2543905"/>
                  <a:pt x="6706383" y="2551204"/>
                </a:cubicBezTo>
                <a:cubicBezTo>
                  <a:pt x="6891871" y="2545988"/>
                  <a:pt x="7067096" y="2648572"/>
                  <a:pt x="7158474" y="2806842"/>
                </a:cubicBezTo>
                <a:cubicBezTo>
                  <a:pt x="7158474" y="2806842"/>
                  <a:pt x="7158474" y="2806842"/>
                  <a:pt x="8617364" y="5333715"/>
                </a:cubicBezTo>
                <a:cubicBezTo>
                  <a:pt x="8711893" y="5497443"/>
                  <a:pt x="8709969" y="5695027"/>
                  <a:pt x="8615859" y="5858514"/>
                </a:cubicBezTo>
                <a:cubicBezTo>
                  <a:pt x="8615859" y="5858514"/>
                  <a:pt x="8615859" y="5858514"/>
                  <a:pt x="8311811" y="6385912"/>
                </a:cubicBezTo>
                <a:lnTo>
                  <a:pt x="8280844" y="6439627"/>
                </a:lnTo>
                <a:lnTo>
                  <a:pt x="2237916" y="6439627"/>
                </a:lnTo>
                <a:lnTo>
                  <a:pt x="2151815" y="6290497"/>
                </a:lnTo>
                <a:cubicBezTo>
                  <a:pt x="2071676" y="6151692"/>
                  <a:pt x="1986194" y="6003633"/>
                  <a:pt x="1895013" y="5845703"/>
                </a:cubicBezTo>
                <a:cubicBezTo>
                  <a:pt x="1803636" y="5687432"/>
                  <a:pt x="1802408" y="5484390"/>
                  <a:pt x="1899669" y="5326361"/>
                </a:cubicBezTo>
                <a:cubicBezTo>
                  <a:pt x="1899669" y="5326361"/>
                  <a:pt x="1899669" y="5326361"/>
                  <a:pt x="3349069" y="2801330"/>
                </a:cubicBezTo>
                <a:cubicBezTo>
                  <a:pt x="3437742" y="2640982"/>
                  <a:pt x="3611741" y="2540524"/>
                  <a:pt x="3794942" y="2543905"/>
                </a:cubicBezTo>
                <a:close/>
                <a:moveTo>
                  <a:pt x="634940" y="2395105"/>
                </a:moveTo>
                <a:cubicBezTo>
                  <a:pt x="634940" y="2395105"/>
                  <a:pt x="634940" y="2395105"/>
                  <a:pt x="1188015" y="2396492"/>
                </a:cubicBezTo>
                <a:cubicBezTo>
                  <a:pt x="1223252" y="2395501"/>
                  <a:pt x="1256539" y="2414988"/>
                  <a:pt x="1273897" y="2445054"/>
                </a:cubicBezTo>
                <a:cubicBezTo>
                  <a:pt x="1273897" y="2445054"/>
                  <a:pt x="1273897" y="2445054"/>
                  <a:pt x="1551037" y="2925075"/>
                </a:cubicBezTo>
                <a:cubicBezTo>
                  <a:pt x="1568994" y="2956177"/>
                  <a:pt x="1568629" y="2993712"/>
                  <a:pt x="1550752" y="3024769"/>
                </a:cubicBezTo>
                <a:cubicBezTo>
                  <a:pt x="1550752" y="3024769"/>
                  <a:pt x="1550752" y="3024769"/>
                  <a:pt x="1274816" y="3503403"/>
                </a:cubicBezTo>
                <a:cubicBezTo>
                  <a:pt x="1257971" y="3533863"/>
                  <a:pt x="1224917" y="3552947"/>
                  <a:pt x="1190116" y="3552304"/>
                </a:cubicBezTo>
                <a:cubicBezTo>
                  <a:pt x="1190116" y="3552304"/>
                  <a:pt x="1190116" y="3552304"/>
                  <a:pt x="637639" y="3551955"/>
                </a:cubicBezTo>
                <a:cubicBezTo>
                  <a:pt x="601804" y="3551909"/>
                  <a:pt x="569115" y="3533458"/>
                  <a:pt x="551158" y="3502355"/>
                </a:cubicBezTo>
                <a:cubicBezTo>
                  <a:pt x="551158" y="3502355"/>
                  <a:pt x="551158" y="3502355"/>
                  <a:pt x="274018" y="3022335"/>
                </a:cubicBezTo>
                <a:cubicBezTo>
                  <a:pt x="256660" y="2992269"/>
                  <a:pt x="256426" y="2953698"/>
                  <a:pt x="274903" y="2923678"/>
                </a:cubicBezTo>
                <a:cubicBezTo>
                  <a:pt x="274903" y="2923678"/>
                  <a:pt x="274903" y="2923678"/>
                  <a:pt x="550240" y="2444007"/>
                </a:cubicBezTo>
                <a:cubicBezTo>
                  <a:pt x="567085" y="2413547"/>
                  <a:pt x="600139" y="2394463"/>
                  <a:pt x="634940" y="2395105"/>
                </a:cubicBezTo>
                <a:close/>
                <a:moveTo>
                  <a:pt x="2521339" y="1975621"/>
                </a:moveTo>
                <a:cubicBezTo>
                  <a:pt x="2521339" y="1975621"/>
                  <a:pt x="2521339" y="1975621"/>
                  <a:pt x="2985874" y="1976785"/>
                </a:cubicBezTo>
                <a:cubicBezTo>
                  <a:pt x="3015469" y="1975952"/>
                  <a:pt x="3043427" y="1992321"/>
                  <a:pt x="3058007" y="2017574"/>
                </a:cubicBezTo>
                <a:cubicBezTo>
                  <a:pt x="3058007" y="2017574"/>
                  <a:pt x="3058007" y="2017574"/>
                  <a:pt x="3290779" y="2420748"/>
                </a:cubicBezTo>
                <a:cubicBezTo>
                  <a:pt x="3305862" y="2446871"/>
                  <a:pt x="3305555" y="2478396"/>
                  <a:pt x="3290540" y="2504482"/>
                </a:cubicBezTo>
                <a:cubicBezTo>
                  <a:pt x="3290540" y="2504482"/>
                  <a:pt x="3290540" y="2504482"/>
                  <a:pt x="3058778" y="2906492"/>
                </a:cubicBezTo>
                <a:cubicBezTo>
                  <a:pt x="3044630" y="2932076"/>
                  <a:pt x="3016868" y="2948104"/>
                  <a:pt x="2987637" y="2947565"/>
                </a:cubicBezTo>
                <a:cubicBezTo>
                  <a:pt x="2987637" y="2947565"/>
                  <a:pt x="2987637" y="2947565"/>
                  <a:pt x="2523606" y="2947271"/>
                </a:cubicBezTo>
                <a:cubicBezTo>
                  <a:pt x="2493508" y="2947232"/>
                  <a:pt x="2466052" y="2931735"/>
                  <a:pt x="2450970" y="2905612"/>
                </a:cubicBezTo>
                <a:cubicBezTo>
                  <a:pt x="2450970" y="2905612"/>
                  <a:pt x="2450970" y="2905612"/>
                  <a:pt x="2218197" y="2502438"/>
                </a:cubicBezTo>
                <a:cubicBezTo>
                  <a:pt x="2203617" y="2477185"/>
                  <a:pt x="2203422" y="2444788"/>
                  <a:pt x="2218941" y="2419574"/>
                </a:cubicBezTo>
                <a:cubicBezTo>
                  <a:pt x="2218941" y="2419574"/>
                  <a:pt x="2218941" y="2419574"/>
                  <a:pt x="2450199" y="2016694"/>
                </a:cubicBezTo>
                <a:cubicBezTo>
                  <a:pt x="2464347" y="1991110"/>
                  <a:pt x="2492109" y="1975081"/>
                  <a:pt x="2521339" y="1975621"/>
                </a:cubicBezTo>
                <a:close/>
                <a:moveTo>
                  <a:pt x="3564142" y="34"/>
                </a:moveTo>
                <a:cubicBezTo>
                  <a:pt x="3564142" y="34"/>
                  <a:pt x="3564142" y="34"/>
                  <a:pt x="4738405" y="2977"/>
                </a:cubicBezTo>
                <a:cubicBezTo>
                  <a:pt x="4813218" y="874"/>
                  <a:pt x="4883890" y="42249"/>
                  <a:pt x="4920745" y="106084"/>
                </a:cubicBezTo>
                <a:cubicBezTo>
                  <a:pt x="4920745" y="106084"/>
                  <a:pt x="4920745" y="106084"/>
                  <a:pt x="5509155" y="1125240"/>
                </a:cubicBezTo>
                <a:cubicBezTo>
                  <a:pt x="5547281" y="1191277"/>
                  <a:pt x="5546507" y="1270967"/>
                  <a:pt x="5508549" y="1336906"/>
                </a:cubicBezTo>
                <a:cubicBezTo>
                  <a:pt x="5508549" y="1336906"/>
                  <a:pt x="5508549" y="1336906"/>
                  <a:pt x="4922696" y="2353119"/>
                </a:cubicBezTo>
                <a:cubicBezTo>
                  <a:pt x="4886932" y="2417792"/>
                  <a:pt x="4816753" y="2458309"/>
                  <a:pt x="4742864" y="2456945"/>
                </a:cubicBezTo>
                <a:cubicBezTo>
                  <a:pt x="4742864" y="2456945"/>
                  <a:pt x="4742864" y="2456945"/>
                  <a:pt x="3569871" y="2456203"/>
                </a:cubicBezTo>
                <a:cubicBezTo>
                  <a:pt x="3493788" y="2456106"/>
                  <a:pt x="3424385" y="2416932"/>
                  <a:pt x="3386259" y="2350896"/>
                </a:cubicBezTo>
                <a:cubicBezTo>
                  <a:pt x="3386259" y="2350896"/>
                  <a:pt x="3386259" y="2350896"/>
                  <a:pt x="2797848" y="1331739"/>
                </a:cubicBezTo>
                <a:cubicBezTo>
                  <a:pt x="2760993" y="1267904"/>
                  <a:pt x="2760499" y="1186012"/>
                  <a:pt x="2799727" y="1122274"/>
                </a:cubicBezTo>
                <a:cubicBezTo>
                  <a:pt x="2799727" y="1122274"/>
                  <a:pt x="2799727" y="1122274"/>
                  <a:pt x="3384310" y="103860"/>
                </a:cubicBezTo>
                <a:cubicBezTo>
                  <a:pt x="3420073" y="39188"/>
                  <a:pt x="3490251" y="-1330"/>
                  <a:pt x="3564142" y="3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Une image contenant signe&#10;&#10;Description générée automatiquement">
            <a:extLst>
              <a:ext uri="{FF2B5EF4-FFF2-40B4-BE49-F238E27FC236}">
                <a16:creationId xmlns:a16="http://schemas.microsoft.com/office/drawing/2014/main" id="{A845881C-1C23-4C72-B51D-634E80567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69" y="265894"/>
            <a:ext cx="1458468" cy="97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B3D43219-C6C7-A1A5-79A0-967DF293C1AA}"/>
              </a:ext>
            </a:extLst>
          </p:cNvPr>
          <p:cNvGrpSpPr/>
          <p:nvPr/>
        </p:nvGrpSpPr>
        <p:grpSpPr>
          <a:xfrm>
            <a:off x="5924208" y="560999"/>
            <a:ext cx="5043879" cy="5951192"/>
            <a:chOff x="5924208" y="560999"/>
            <a:chExt cx="5043879" cy="5951192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8BFD7D4-4441-4B47-A4F1-DC4AB62B3805}"/>
                </a:ext>
              </a:extLst>
            </p:cNvPr>
            <p:cNvSpPr txBox="1"/>
            <p:nvPr/>
          </p:nvSpPr>
          <p:spPr>
            <a:xfrm>
              <a:off x="5924208" y="1084219"/>
              <a:ext cx="5043879" cy="54279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742950" indent="-7429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AutoNum type="alphaLcParenR"/>
              </a:pPr>
              <a:r>
                <a:rPr lang="fr-CH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Introduction, site internet, rôle </a:t>
              </a:r>
              <a:br>
                <a:rPr lang="fr-CH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</a:br>
              <a:r>
                <a:rPr lang="fr-CH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et missions de la FISF</a:t>
              </a:r>
            </a:p>
            <a:p>
              <a:pPr marL="742950" indent="-7429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AutoNum type="alphaLcParenR"/>
              </a:pPr>
              <a:r>
                <a:rPr lang="fr-CH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Les structures</a:t>
              </a:r>
            </a:p>
            <a:p>
              <a:pPr marL="742950" indent="-7429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AutoNum type="alphaLcParenR"/>
              </a:pPr>
              <a:r>
                <a:rPr lang="fr-CH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Le financement de la FISF</a:t>
              </a:r>
            </a:p>
            <a:p>
              <a:pPr marL="742950" indent="-7429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AutoNum type="alphaLcParenR"/>
              </a:pPr>
              <a:r>
                <a:rPr lang="fr-CH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Développement du Scrabble</a:t>
              </a:r>
              <a:br>
                <a:rPr lang="fr-CH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</a:br>
              <a:r>
                <a:rPr lang="fr-CH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en Afrique</a:t>
              </a:r>
            </a:p>
            <a:p>
              <a:pPr marL="742950" indent="-7429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AutoNum type="alphaLcParenR"/>
              </a:pPr>
              <a:r>
                <a:rPr lang="fr-CH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Les Jeux de la francophonie</a:t>
              </a:r>
            </a:p>
            <a:p>
              <a:pPr marL="742950" indent="-7429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AutoNum type="alphaLcParenR"/>
              </a:pPr>
              <a:r>
                <a:rPr lang="fr-CH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ODS : Les mots fâcheux qui</a:t>
              </a:r>
              <a:br>
                <a:rPr lang="fr-CH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</a:br>
              <a:r>
                <a:rPr lang="fr-CH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fâchent !</a:t>
              </a:r>
            </a:p>
            <a:p>
              <a:pPr marL="742950" indent="-7429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AutoNum type="alphaLcParenR"/>
              </a:pPr>
              <a:r>
                <a:rPr lang="fr-CH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Prochains CDM</a:t>
              </a:r>
            </a:p>
            <a:p>
              <a:pPr marL="742950" indent="-7429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AutoNum type="alphaLcParenR"/>
              </a:pPr>
              <a:r>
                <a:rPr lang="fr-CH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Travailler en commun :</a:t>
              </a:r>
              <a:br>
                <a:rPr lang="fr-CH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</a:br>
              <a:r>
                <a:rPr lang="fr-CH" sz="2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FFSc</a:t>
              </a:r>
              <a:r>
                <a:rPr lang="fr-CH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 et FISF</a:t>
              </a:r>
            </a:p>
            <a:p>
              <a:pPr marL="742950" indent="-7429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AutoNum type="alphaLcParenR"/>
              </a:pPr>
              <a:r>
                <a:rPr lang="fr-CH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Questions et réponses</a:t>
              </a:r>
              <a:endParaRPr lang="fr-CH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61BF10C6-C63D-4BE2-E5FC-F44AAFD64FBA}"/>
                </a:ext>
              </a:extLst>
            </p:cNvPr>
            <p:cNvSpPr txBox="1"/>
            <p:nvPr/>
          </p:nvSpPr>
          <p:spPr>
            <a:xfrm>
              <a:off x="5924208" y="560999"/>
              <a:ext cx="4563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Agenda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9778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laquetteFISF">
            <a:hlinkClick r:id="rId2"/>
            <a:extLst>
              <a:ext uri="{FF2B5EF4-FFF2-40B4-BE49-F238E27FC236}">
                <a16:creationId xmlns:a16="http://schemas.microsoft.com/office/drawing/2014/main" id="{0EE6DCBA-9486-423E-B7D8-278E6FD419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3" b="-2"/>
          <a:stretch/>
        </p:blipFill>
        <p:spPr bwMode="auto">
          <a:xfrm>
            <a:off x="20" y="418375"/>
            <a:ext cx="8687336" cy="6439627"/>
          </a:xfrm>
          <a:custGeom>
            <a:avLst/>
            <a:gdLst/>
            <a:ahLst/>
            <a:cxnLst/>
            <a:rect l="l" t="t" r="r" b="b"/>
            <a:pathLst>
              <a:path w="8687356" h="6439627">
                <a:moveTo>
                  <a:pt x="0" y="5592682"/>
                </a:moveTo>
                <a:lnTo>
                  <a:pt x="186296" y="5593149"/>
                </a:lnTo>
                <a:cubicBezTo>
                  <a:pt x="510155" y="5593961"/>
                  <a:pt x="893987" y="5594923"/>
                  <a:pt x="1348900" y="5596063"/>
                </a:cubicBezTo>
                <a:cubicBezTo>
                  <a:pt x="1534387" y="5590847"/>
                  <a:pt x="1709614" y="5693431"/>
                  <a:pt x="1800991" y="5851702"/>
                </a:cubicBezTo>
                <a:cubicBezTo>
                  <a:pt x="1800991" y="5851702"/>
                  <a:pt x="1800991" y="5851702"/>
                  <a:pt x="2106366" y="6380627"/>
                </a:cubicBezTo>
                <a:lnTo>
                  <a:pt x="2140430" y="6439627"/>
                </a:lnTo>
                <a:lnTo>
                  <a:pt x="0" y="6439627"/>
                </a:lnTo>
                <a:close/>
                <a:moveTo>
                  <a:pt x="693821" y="3646328"/>
                </a:moveTo>
                <a:cubicBezTo>
                  <a:pt x="693821" y="3646328"/>
                  <a:pt x="693821" y="3646328"/>
                  <a:pt x="1586357" y="3648566"/>
                </a:cubicBezTo>
                <a:cubicBezTo>
                  <a:pt x="1643220" y="3646968"/>
                  <a:pt x="1696937" y="3678416"/>
                  <a:pt x="1724950" y="3726935"/>
                </a:cubicBezTo>
                <a:cubicBezTo>
                  <a:pt x="1724950" y="3726935"/>
                  <a:pt x="1724950" y="3726935"/>
                  <a:pt x="2172189" y="4501577"/>
                </a:cubicBezTo>
                <a:cubicBezTo>
                  <a:pt x="2201168" y="4551769"/>
                  <a:pt x="2200578" y="4612341"/>
                  <a:pt x="2171729" y="4662459"/>
                </a:cubicBezTo>
                <a:cubicBezTo>
                  <a:pt x="2171729" y="4662459"/>
                  <a:pt x="2171729" y="4662459"/>
                  <a:pt x="1726432" y="5434863"/>
                </a:cubicBezTo>
                <a:cubicBezTo>
                  <a:pt x="1699249" y="5484020"/>
                  <a:pt x="1645909" y="5514815"/>
                  <a:pt x="1589746" y="5513779"/>
                </a:cubicBezTo>
                <a:cubicBezTo>
                  <a:pt x="1589746" y="5513779"/>
                  <a:pt x="1589746" y="5513779"/>
                  <a:pt x="698177" y="5513215"/>
                </a:cubicBezTo>
                <a:cubicBezTo>
                  <a:pt x="640348" y="5513140"/>
                  <a:pt x="587596" y="5483366"/>
                  <a:pt x="558617" y="5433172"/>
                </a:cubicBezTo>
                <a:cubicBezTo>
                  <a:pt x="558617" y="5433172"/>
                  <a:pt x="558617" y="5433172"/>
                  <a:pt x="111378" y="4658531"/>
                </a:cubicBezTo>
                <a:cubicBezTo>
                  <a:pt x="83365" y="4610012"/>
                  <a:pt x="82990" y="4547767"/>
                  <a:pt x="112805" y="4499321"/>
                </a:cubicBezTo>
                <a:cubicBezTo>
                  <a:pt x="112805" y="4499321"/>
                  <a:pt x="112805" y="4499321"/>
                  <a:pt x="557135" y="3725244"/>
                </a:cubicBezTo>
                <a:cubicBezTo>
                  <a:pt x="584319" y="3676088"/>
                  <a:pt x="637659" y="3645292"/>
                  <a:pt x="693821" y="3646328"/>
                </a:cubicBezTo>
                <a:close/>
                <a:moveTo>
                  <a:pt x="1975378" y="3263784"/>
                </a:moveTo>
                <a:cubicBezTo>
                  <a:pt x="1975378" y="3263784"/>
                  <a:pt x="1975378" y="3263784"/>
                  <a:pt x="2292917" y="3264581"/>
                </a:cubicBezTo>
                <a:cubicBezTo>
                  <a:pt x="2313148" y="3264012"/>
                  <a:pt x="2332259" y="3275200"/>
                  <a:pt x="2342225" y="3292462"/>
                </a:cubicBezTo>
                <a:cubicBezTo>
                  <a:pt x="2342225" y="3292462"/>
                  <a:pt x="2342225" y="3292462"/>
                  <a:pt x="2501341" y="3568059"/>
                </a:cubicBezTo>
                <a:cubicBezTo>
                  <a:pt x="2511651" y="3585916"/>
                  <a:pt x="2511441" y="3607466"/>
                  <a:pt x="2501177" y="3625297"/>
                </a:cubicBezTo>
                <a:cubicBezTo>
                  <a:pt x="2501177" y="3625297"/>
                  <a:pt x="2501177" y="3625297"/>
                  <a:pt x="2342753" y="3900096"/>
                </a:cubicBezTo>
                <a:cubicBezTo>
                  <a:pt x="2333082" y="3917585"/>
                  <a:pt x="2314104" y="3928542"/>
                  <a:pt x="2294123" y="3928173"/>
                </a:cubicBezTo>
                <a:cubicBezTo>
                  <a:pt x="2294123" y="3928173"/>
                  <a:pt x="2294123" y="3928173"/>
                  <a:pt x="1976927" y="3927972"/>
                </a:cubicBezTo>
                <a:cubicBezTo>
                  <a:pt x="1956353" y="3927946"/>
                  <a:pt x="1937585" y="3917353"/>
                  <a:pt x="1927275" y="3899495"/>
                </a:cubicBezTo>
                <a:cubicBezTo>
                  <a:pt x="1927275" y="3899495"/>
                  <a:pt x="1927275" y="3899495"/>
                  <a:pt x="1768160" y="3623899"/>
                </a:cubicBezTo>
                <a:cubicBezTo>
                  <a:pt x="1758193" y="3606636"/>
                  <a:pt x="1758060" y="3584492"/>
                  <a:pt x="1768668" y="3567256"/>
                </a:cubicBezTo>
                <a:cubicBezTo>
                  <a:pt x="1768668" y="3567256"/>
                  <a:pt x="1768668" y="3567256"/>
                  <a:pt x="1926748" y="3291861"/>
                </a:cubicBezTo>
                <a:cubicBezTo>
                  <a:pt x="1936419" y="3274372"/>
                  <a:pt x="1955397" y="3263416"/>
                  <a:pt x="1975378" y="3263784"/>
                </a:cubicBezTo>
                <a:close/>
                <a:moveTo>
                  <a:pt x="2130702" y="2828022"/>
                </a:moveTo>
                <a:cubicBezTo>
                  <a:pt x="2130702" y="2828022"/>
                  <a:pt x="2130702" y="2828022"/>
                  <a:pt x="2298374" y="2828442"/>
                </a:cubicBezTo>
                <a:cubicBezTo>
                  <a:pt x="2309057" y="2828143"/>
                  <a:pt x="2319148" y="2834050"/>
                  <a:pt x="2324410" y="2843165"/>
                </a:cubicBezTo>
                <a:cubicBezTo>
                  <a:pt x="2324410" y="2843165"/>
                  <a:pt x="2324410" y="2843165"/>
                  <a:pt x="2408429" y="2988689"/>
                </a:cubicBezTo>
                <a:cubicBezTo>
                  <a:pt x="2413873" y="2998119"/>
                  <a:pt x="2413762" y="3009498"/>
                  <a:pt x="2408342" y="3018913"/>
                </a:cubicBezTo>
                <a:cubicBezTo>
                  <a:pt x="2408342" y="3018913"/>
                  <a:pt x="2408342" y="3018913"/>
                  <a:pt x="2324689" y="3164017"/>
                </a:cubicBezTo>
                <a:cubicBezTo>
                  <a:pt x="2319583" y="3173251"/>
                  <a:pt x="2309561" y="3179037"/>
                  <a:pt x="2299011" y="3178842"/>
                </a:cubicBezTo>
                <a:cubicBezTo>
                  <a:pt x="2299011" y="3178842"/>
                  <a:pt x="2299011" y="3178842"/>
                  <a:pt x="2131520" y="3178736"/>
                </a:cubicBezTo>
                <a:cubicBezTo>
                  <a:pt x="2120657" y="3178722"/>
                  <a:pt x="2110746" y="3173129"/>
                  <a:pt x="2105302" y="3163699"/>
                </a:cubicBezTo>
                <a:cubicBezTo>
                  <a:pt x="2105302" y="3163699"/>
                  <a:pt x="2105302" y="3163699"/>
                  <a:pt x="2021284" y="3018175"/>
                </a:cubicBezTo>
                <a:cubicBezTo>
                  <a:pt x="2016021" y="3009060"/>
                  <a:pt x="2015951" y="2997367"/>
                  <a:pt x="2021552" y="2988265"/>
                </a:cubicBezTo>
                <a:cubicBezTo>
                  <a:pt x="2021552" y="2988265"/>
                  <a:pt x="2021552" y="2988265"/>
                  <a:pt x="2105024" y="2842847"/>
                </a:cubicBezTo>
                <a:cubicBezTo>
                  <a:pt x="2110131" y="2833613"/>
                  <a:pt x="2120152" y="2827827"/>
                  <a:pt x="2130702" y="2828022"/>
                </a:cubicBezTo>
                <a:close/>
                <a:moveTo>
                  <a:pt x="3794942" y="2543905"/>
                </a:moveTo>
                <a:cubicBezTo>
                  <a:pt x="3794942" y="2543905"/>
                  <a:pt x="3794942" y="2543905"/>
                  <a:pt x="6706383" y="2551204"/>
                </a:cubicBezTo>
                <a:cubicBezTo>
                  <a:pt x="6891871" y="2545988"/>
                  <a:pt x="7067096" y="2648572"/>
                  <a:pt x="7158474" y="2806842"/>
                </a:cubicBezTo>
                <a:cubicBezTo>
                  <a:pt x="7158474" y="2806842"/>
                  <a:pt x="7158474" y="2806842"/>
                  <a:pt x="8617364" y="5333715"/>
                </a:cubicBezTo>
                <a:cubicBezTo>
                  <a:pt x="8711893" y="5497443"/>
                  <a:pt x="8709969" y="5695027"/>
                  <a:pt x="8615859" y="5858514"/>
                </a:cubicBezTo>
                <a:cubicBezTo>
                  <a:pt x="8615859" y="5858514"/>
                  <a:pt x="8615859" y="5858514"/>
                  <a:pt x="8311811" y="6385912"/>
                </a:cubicBezTo>
                <a:lnTo>
                  <a:pt x="8280844" y="6439627"/>
                </a:lnTo>
                <a:lnTo>
                  <a:pt x="2237916" y="6439627"/>
                </a:lnTo>
                <a:lnTo>
                  <a:pt x="2151815" y="6290497"/>
                </a:lnTo>
                <a:cubicBezTo>
                  <a:pt x="2071676" y="6151692"/>
                  <a:pt x="1986194" y="6003633"/>
                  <a:pt x="1895013" y="5845703"/>
                </a:cubicBezTo>
                <a:cubicBezTo>
                  <a:pt x="1803636" y="5687432"/>
                  <a:pt x="1802408" y="5484390"/>
                  <a:pt x="1899669" y="5326361"/>
                </a:cubicBezTo>
                <a:cubicBezTo>
                  <a:pt x="1899669" y="5326361"/>
                  <a:pt x="1899669" y="5326361"/>
                  <a:pt x="3349069" y="2801330"/>
                </a:cubicBezTo>
                <a:cubicBezTo>
                  <a:pt x="3437742" y="2640982"/>
                  <a:pt x="3611741" y="2540524"/>
                  <a:pt x="3794942" y="2543905"/>
                </a:cubicBezTo>
                <a:close/>
                <a:moveTo>
                  <a:pt x="634940" y="2395105"/>
                </a:moveTo>
                <a:cubicBezTo>
                  <a:pt x="634940" y="2395105"/>
                  <a:pt x="634940" y="2395105"/>
                  <a:pt x="1188015" y="2396492"/>
                </a:cubicBezTo>
                <a:cubicBezTo>
                  <a:pt x="1223252" y="2395501"/>
                  <a:pt x="1256539" y="2414988"/>
                  <a:pt x="1273897" y="2445054"/>
                </a:cubicBezTo>
                <a:cubicBezTo>
                  <a:pt x="1273897" y="2445054"/>
                  <a:pt x="1273897" y="2445054"/>
                  <a:pt x="1551037" y="2925075"/>
                </a:cubicBezTo>
                <a:cubicBezTo>
                  <a:pt x="1568994" y="2956177"/>
                  <a:pt x="1568629" y="2993712"/>
                  <a:pt x="1550752" y="3024769"/>
                </a:cubicBezTo>
                <a:cubicBezTo>
                  <a:pt x="1550752" y="3024769"/>
                  <a:pt x="1550752" y="3024769"/>
                  <a:pt x="1274816" y="3503403"/>
                </a:cubicBezTo>
                <a:cubicBezTo>
                  <a:pt x="1257971" y="3533863"/>
                  <a:pt x="1224917" y="3552947"/>
                  <a:pt x="1190116" y="3552304"/>
                </a:cubicBezTo>
                <a:cubicBezTo>
                  <a:pt x="1190116" y="3552304"/>
                  <a:pt x="1190116" y="3552304"/>
                  <a:pt x="637639" y="3551955"/>
                </a:cubicBezTo>
                <a:cubicBezTo>
                  <a:pt x="601804" y="3551909"/>
                  <a:pt x="569115" y="3533458"/>
                  <a:pt x="551158" y="3502355"/>
                </a:cubicBezTo>
                <a:cubicBezTo>
                  <a:pt x="551158" y="3502355"/>
                  <a:pt x="551158" y="3502355"/>
                  <a:pt x="274018" y="3022335"/>
                </a:cubicBezTo>
                <a:cubicBezTo>
                  <a:pt x="256660" y="2992269"/>
                  <a:pt x="256426" y="2953698"/>
                  <a:pt x="274903" y="2923678"/>
                </a:cubicBezTo>
                <a:cubicBezTo>
                  <a:pt x="274903" y="2923678"/>
                  <a:pt x="274903" y="2923678"/>
                  <a:pt x="550240" y="2444007"/>
                </a:cubicBezTo>
                <a:cubicBezTo>
                  <a:pt x="567085" y="2413547"/>
                  <a:pt x="600139" y="2394463"/>
                  <a:pt x="634940" y="2395105"/>
                </a:cubicBezTo>
                <a:close/>
                <a:moveTo>
                  <a:pt x="2521339" y="1975621"/>
                </a:moveTo>
                <a:cubicBezTo>
                  <a:pt x="2521339" y="1975621"/>
                  <a:pt x="2521339" y="1975621"/>
                  <a:pt x="2985874" y="1976785"/>
                </a:cubicBezTo>
                <a:cubicBezTo>
                  <a:pt x="3015469" y="1975952"/>
                  <a:pt x="3043427" y="1992321"/>
                  <a:pt x="3058007" y="2017574"/>
                </a:cubicBezTo>
                <a:cubicBezTo>
                  <a:pt x="3058007" y="2017574"/>
                  <a:pt x="3058007" y="2017574"/>
                  <a:pt x="3290779" y="2420748"/>
                </a:cubicBezTo>
                <a:cubicBezTo>
                  <a:pt x="3305862" y="2446871"/>
                  <a:pt x="3305555" y="2478396"/>
                  <a:pt x="3290540" y="2504482"/>
                </a:cubicBezTo>
                <a:cubicBezTo>
                  <a:pt x="3290540" y="2504482"/>
                  <a:pt x="3290540" y="2504482"/>
                  <a:pt x="3058778" y="2906492"/>
                </a:cubicBezTo>
                <a:cubicBezTo>
                  <a:pt x="3044630" y="2932076"/>
                  <a:pt x="3016868" y="2948104"/>
                  <a:pt x="2987637" y="2947565"/>
                </a:cubicBezTo>
                <a:cubicBezTo>
                  <a:pt x="2987637" y="2947565"/>
                  <a:pt x="2987637" y="2947565"/>
                  <a:pt x="2523606" y="2947271"/>
                </a:cubicBezTo>
                <a:cubicBezTo>
                  <a:pt x="2493508" y="2947232"/>
                  <a:pt x="2466052" y="2931735"/>
                  <a:pt x="2450970" y="2905612"/>
                </a:cubicBezTo>
                <a:cubicBezTo>
                  <a:pt x="2450970" y="2905612"/>
                  <a:pt x="2450970" y="2905612"/>
                  <a:pt x="2218197" y="2502438"/>
                </a:cubicBezTo>
                <a:cubicBezTo>
                  <a:pt x="2203617" y="2477185"/>
                  <a:pt x="2203422" y="2444788"/>
                  <a:pt x="2218941" y="2419574"/>
                </a:cubicBezTo>
                <a:cubicBezTo>
                  <a:pt x="2218941" y="2419574"/>
                  <a:pt x="2218941" y="2419574"/>
                  <a:pt x="2450199" y="2016694"/>
                </a:cubicBezTo>
                <a:cubicBezTo>
                  <a:pt x="2464347" y="1991110"/>
                  <a:pt x="2492109" y="1975081"/>
                  <a:pt x="2521339" y="1975621"/>
                </a:cubicBezTo>
                <a:close/>
                <a:moveTo>
                  <a:pt x="3564142" y="34"/>
                </a:moveTo>
                <a:cubicBezTo>
                  <a:pt x="3564142" y="34"/>
                  <a:pt x="3564142" y="34"/>
                  <a:pt x="4738405" y="2977"/>
                </a:cubicBezTo>
                <a:cubicBezTo>
                  <a:pt x="4813218" y="874"/>
                  <a:pt x="4883890" y="42249"/>
                  <a:pt x="4920745" y="106084"/>
                </a:cubicBezTo>
                <a:cubicBezTo>
                  <a:pt x="4920745" y="106084"/>
                  <a:pt x="4920745" y="106084"/>
                  <a:pt x="5509155" y="1125240"/>
                </a:cubicBezTo>
                <a:cubicBezTo>
                  <a:pt x="5547281" y="1191277"/>
                  <a:pt x="5546507" y="1270967"/>
                  <a:pt x="5508549" y="1336906"/>
                </a:cubicBezTo>
                <a:cubicBezTo>
                  <a:pt x="5508549" y="1336906"/>
                  <a:pt x="5508549" y="1336906"/>
                  <a:pt x="4922696" y="2353119"/>
                </a:cubicBezTo>
                <a:cubicBezTo>
                  <a:pt x="4886932" y="2417792"/>
                  <a:pt x="4816753" y="2458309"/>
                  <a:pt x="4742864" y="2456945"/>
                </a:cubicBezTo>
                <a:cubicBezTo>
                  <a:pt x="4742864" y="2456945"/>
                  <a:pt x="4742864" y="2456945"/>
                  <a:pt x="3569871" y="2456203"/>
                </a:cubicBezTo>
                <a:cubicBezTo>
                  <a:pt x="3493788" y="2456106"/>
                  <a:pt x="3424385" y="2416932"/>
                  <a:pt x="3386259" y="2350896"/>
                </a:cubicBezTo>
                <a:cubicBezTo>
                  <a:pt x="3386259" y="2350896"/>
                  <a:pt x="3386259" y="2350896"/>
                  <a:pt x="2797848" y="1331739"/>
                </a:cubicBezTo>
                <a:cubicBezTo>
                  <a:pt x="2760993" y="1267904"/>
                  <a:pt x="2760499" y="1186012"/>
                  <a:pt x="2799727" y="1122274"/>
                </a:cubicBezTo>
                <a:cubicBezTo>
                  <a:pt x="2799727" y="1122274"/>
                  <a:pt x="2799727" y="1122274"/>
                  <a:pt x="3384310" y="103860"/>
                </a:cubicBezTo>
                <a:cubicBezTo>
                  <a:pt x="3420073" y="39188"/>
                  <a:pt x="3490251" y="-1330"/>
                  <a:pt x="3564142" y="3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8BFD7D4-4441-4B47-A4F1-DC4AB62B3805}"/>
              </a:ext>
            </a:extLst>
          </p:cNvPr>
          <p:cNvSpPr txBox="1"/>
          <p:nvPr/>
        </p:nvSpPr>
        <p:spPr>
          <a:xfrm>
            <a:off x="7692273" y="1058017"/>
            <a:ext cx="3091992" cy="1303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CH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L’introduction</a:t>
            </a:r>
          </a:p>
        </p:txBody>
      </p:sp>
      <p:pic>
        <p:nvPicPr>
          <p:cNvPr id="4" name="Picture 2" descr="Une image contenant signe&#10;&#10;Description générée automatiquement">
            <a:extLst>
              <a:ext uri="{FF2B5EF4-FFF2-40B4-BE49-F238E27FC236}">
                <a16:creationId xmlns:a16="http://schemas.microsoft.com/office/drawing/2014/main" id="{A845881C-1C23-4C72-B51D-634E80567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69" y="265894"/>
            <a:ext cx="1458468" cy="97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764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e image contenant signe&#10;&#10;Description générée automatiquement">
            <a:extLst>
              <a:ext uri="{FF2B5EF4-FFF2-40B4-BE49-F238E27FC236}">
                <a16:creationId xmlns:a16="http://schemas.microsoft.com/office/drawing/2014/main" id="{A845881C-1C23-4C72-B51D-634E80567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69" y="265894"/>
            <a:ext cx="1458468" cy="97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403DC26-C26B-D6F0-E990-47D77CB6A2FB}"/>
              </a:ext>
            </a:extLst>
          </p:cNvPr>
          <p:cNvSpPr txBox="1"/>
          <p:nvPr/>
        </p:nvSpPr>
        <p:spPr>
          <a:xfrm>
            <a:off x="2785620" y="556182"/>
            <a:ext cx="6900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Introduction, site internet, rôle et missions de la FISF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0747F23-47C9-41DB-EAB2-30A03BC8D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15" y="4077025"/>
            <a:ext cx="11274370" cy="258358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C727E94-2034-8A47-6837-3E37AF176B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886" y="1638671"/>
            <a:ext cx="9463561" cy="211930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A4CDEC2-D1DC-A04C-EB86-C52A329EA1F9}"/>
              </a:ext>
            </a:extLst>
          </p:cNvPr>
          <p:cNvSpPr txBox="1"/>
          <p:nvPr/>
        </p:nvSpPr>
        <p:spPr>
          <a:xfrm>
            <a:off x="292869" y="2236658"/>
            <a:ext cx="1524000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H" dirty="0"/>
              <a:t>Site Internet :</a:t>
            </a:r>
            <a:br>
              <a:rPr lang="fr-CH" dirty="0"/>
            </a:br>
            <a:br>
              <a:rPr lang="fr-CH" dirty="0"/>
            </a:br>
            <a:r>
              <a:rPr lang="fr-CH" dirty="0"/>
              <a:t>www.fisf.net</a:t>
            </a:r>
          </a:p>
        </p:txBody>
      </p:sp>
    </p:spTree>
    <p:extLst>
      <p:ext uri="{BB962C8B-B14F-4D97-AF65-F5344CB8AC3E}">
        <p14:creationId xmlns:p14="http://schemas.microsoft.com/office/powerpoint/2010/main" val="1926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e image contenant signe&#10;&#10;Description générée automatiquement">
            <a:extLst>
              <a:ext uri="{FF2B5EF4-FFF2-40B4-BE49-F238E27FC236}">
                <a16:creationId xmlns:a16="http://schemas.microsoft.com/office/drawing/2014/main" id="{A845881C-1C23-4C72-B51D-634E80567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69" y="265894"/>
            <a:ext cx="1458468" cy="97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403DC26-C26B-D6F0-E990-47D77CB6A2FB}"/>
              </a:ext>
            </a:extLst>
          </p:cNvPr>
          <p:cNvSpPr txBox="1"/>
          <p:nvPr/>
        </p:nvSpPr>
        <p:spPr>
          <a:xfrm>
            <a:off x="2785620" y="556182"/>
            <a:ext cx="6900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Introduction, site internet, rôle et missions de la FISF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8499A3C-ED26-0820-E61C-C47C6F33C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8" y="1363346"/>
            <a:ext cx="11069635" cy="83022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42D3F32-90D1-A456-DCC0-0803031A0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572" y="2185709"/>
            <a:ext cx="9714896" cy="466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5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e image contenant signe&#10;&#10;Description générée automatiquement">
            <a:extLst>
              <a:ext uri="{FF2B5EF4-FFF2-40B4-BE49-F238E27FC236}">
                <a16:creationId xmlns:a16="http://schemas.microsoft.com/office/drawing/2014/main" id="{A845881C-1C23-4C72-B51D-634E80567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69" y="265894"/>
            <a:ext cx="1458468" cy="97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403DC26-C26B-D6F0-E990-47D77CB6A2FB}"/>
              </a:ext>
            </a:extLst>
          </p:cNvPr>
          <p:cNvSpPr txBox="1"/>
          <p:nvPr/>
        </p:nvSpPr>
        <p:spPr>
          <a:xfrm>
            <a:off x="2785620" y="556182"/>
            <a:ext cx="6900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Introduction, site internet, rôle et missions de la FISF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8499A3C-ED26-0820-E61C-C47C6F33C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19" y="1518954"/>
            <a:ext cx="10978048" cy="82335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EA3F18F-6310-523E-2190-0CFA373CB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46" y="2564190"/>
            <a:ext cx="10769307" cy="348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3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e image contenant signe&#10;&#10;Description générée automatiquement">
            <a:extLst>
              <a:ext uri="{FF2B5EF4-FFF2-40B4-BE49-F238E27FC236}">
                <a16:creationId xmlns:a16="http://schemas.microsoft.com/office/drawing/2014/main" id="{A845881C-1C23-4C72-B51D-634E80567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69" y="265894"/>
            <a:ext cx="1458468" cy="97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403DC26-C26B-D6F0-E990-47D77CB6A2FB}"/>
              </a:ext>
            </a:extLst>
          </p:cNvPr>
          <p:cNvSpPr txBox="1"/>
          <p:nvPr/>
        </p:nvSpPr>
        <p:spPr>
          <a:xfrm>
            <a:off x="2785620" y="556182"/>
            <a:ext cx="19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structures</a:t>
            </a:r>
          </a:p>
        </p:txBody>
      </p:sp>
      <p:pic>
        <p:nvPicPr>
          <p:cNvPr id="7" name="Image 6">
            <a:hlinkClick r:id="rId3"/>
            <a:extLst>
              <a:ext uri="{FF2B5EF4-FFF2-40B4-BE49-F238E27FC236}">
                <a16:creationId xmlns:a16="http://schemas.microsoft.com/office/drawing/2014/main" id="{82AD7670-BFCC-BC2C-791F-2EEC30DE1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401" y="1599704"/>
            <a:ext cx="7734970" cy="4629551"/>
          </a:xfrm>
          <a:prstGeom prst="rect">
            <a:avLst/>
          </a:prstGeom>
        </p:spPr>
      </p:pic>
      <p:pic>
        <p:nvPicPr>
          <p:cNvPr id="9" name="Picture 2" descr="PlaquetteFISF">
            <a:extLst>
              <a:ext uri="{FF2B5EF4-FFF2-40B4-BE49-F238E27FC236}">
                <a16:creationId xmlns:a16="http://schemas.microsoft.com/office/drawing/2014/main" id="{05098AF1-33E8-754E-9214-9262902D16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3" b="-2"/>
          <a:stretch/>
        </p:blipFill>
        <p:spPr bwMode="auto">
          <a:xfrm>
            <a:off x="10031608" y="5298120"/>
            <a:ext cx="2047165" cy="1517494"/>
          </a:xfrm>
          <a:custGeom>
            <a:avLst/>
            <a:gdLst/>
            <a:ahLst/>
            <a:cxnLst/>
            <a:rect l="l" t="t" r="r" b="b"/>
            <a:pathLst>
              <a:path w="8687356" h="6439627">
                <a:moveTo>
                  <a:pt x="0" y="5592682"/>
                </a:moveTo>
                <a:lnTo>
                  <a:pt x="186296" y="5593149"/>
                </a:lnTo>
                <a:cubicBezTo>
                  <a:pt x="510155" y="5593961"/>
                  <a:pt x="893987" y="5594923"/>
                  <a:pt x="1348900" y="5596063"/>
                </a:cubicBezTo>
                <a:cubicBezTo>
                  <a:pt x="1534387" y="5590847"/>
                  <a:pt x="1709614" y="5693431"/>
                  <a:pt x="1800991" y="5851702"/>
                </a:cubicBezTo>
                <a:cubicBezTo>
                  <a:pt x="1800991" y="5851702"/>
                  <a:pt x="1800991" y="5851702"/>
                  <a:pt x="2106366" y="6380627"/>
                </a:cubicBezTo>
                <a:lnTo>
                  <a:pt x="2140430" y="6439627"/>
                </a:lnTo>
                <a:lnTo>
                  <a:pt x="0" y="6439627"/>
                </a:lnTo>
                <a:close/>
                <a:moveTo>
                  <a:pt x="693821" y="3646328"/>
                </a:moveTo>
                <a:cubicBezTo>
                  <a:pt x="693821" y="3646328"/>
                  <a:pt x="693821" y="3646328"/>
                  <a:pt x="1586357" y="3648566"/>
                </a:cubicBezTo>
                <a:cubicBezTo>
                  <a:pt x="1643220" y="3646968"/>
                  <a:pt x="1696937" y="3678416"/>
                  <a:pt x="1724950" y="3726935"/>
                </a:cubicBezTo>
                <a:cubicBezTo>
                  <a:pt x="1724950" y="3726935"/>
                  <a:pt x="1724950" y="3726935"/>
                  <a:pt x="2172189" y="4501577"/>
                </a:cubicBezTo>
                <a:cubicBezTo>
                  <a:pt x="2201168" y="4551769"/>
                  <a:pt x="2200578" y="4612341"/>
                  <a:pt x="2171729" y="4662459"/>
                </a:cubicBezTo>
                <a:cubicBezTo>
                  <a:pt x="2171729" y="4662459"/>
                  <a:pt x="2171729" y="4662459"/>
                  <a:pt x="1726432" y="5434863"/>
                </a:cubicBezTo>
                <a:cubicBezTo>
                  <a:pt x="1699249" y="5484020"/>
                  <a:pt x="1645909" y="5514815"/>
                  <a:pt x="1589746" y="5513779"/>
                </a:cubicBezTo>
                <a:cubicBezTo>
                  <a:pt x="1589746" y="5513779"/>
                  <a:pt x="1589746" y="5513779"/>
                  <a:pt x="698177" y="5513215"/>
                </a:cubicBezTo>
                <a:cubicBezTo>
                  <a:pt x="640348" y="5513140"/>
                  <a:pt x="587596" y="5483366"/>
                  <a:pt x="558617" y="5433172"/>
                </a:cubicBezTo>
                <a:cubicBezTo>
                  <a:pt x="558617" y="5433172"/>
                  <a:pt x="558617" y="5433172"/>
                  <a:pt x="111378" y="4658531"/>
                </a:cubicBezTo>
                <a:cubicBezTo>
                  <a:pt x="83365" y="4610012"/>
                  <a:pt x="82990" y="4547767"/>
                  <a:pt x="112805" y="4499321"/>
                </a:cubicBezTo>
                <a:cubicBezTo>
                  <a:pt x="112805" y="4499321"/>
                  <a:pt x="112805" y="4499321"/>
                  <a:pt x="557135" y="3725244"/>
                </a:cubicBezTo>
                <a:cubicBezTo>
                  <a:pt x="584319" y="3676088"/>
                  <a:pt x="637659" y="3645292"/>
                  <a:pt x="693821" y="3646328"/>
                </a:cubicBezTo>
                <a:close/>
                <a:moveTo>
                  <a:pt x="1975378" y="3263784"/>
                </a:moveTo>
                <a:cubicBezTo>
                  <a:pt x="1975378" y="3263784"/>
                  <a:pt x="1975378" y="3263784"/>
                  <a:pt x="2292917" y="3264581"/>
                </a:cubicBezTo>
                <a:cubicBezTo>
                  <a:pt x="2313148" y="3264012"/>
                  <a:pt x="2332259" y="3275200"/>
                  <a:pt x="2342225" y="3292462"/>
                </a:cubicBezTo>
                <a:cubicBezTo>
                  <a:pt x="2342225" y="3292462"/>
                  <a:pt x="2342225" y="3292462"/>
                  <a:pt x="2501341" y="3568059"/>
                </a:cubicBezTo>
                <a:cubicBezTo>
                  <a:pt x="2511651" y="3585916"/>
                  <a:pt x="2511441" y="3607466"/>
                  <a:pt x="2501177" y="3625297"/>
                </a:cubicBezTo>
                <a:cubicBezTo>
                  <a:pt x="2501177" y="3625297"/>
                  <a:pt x="2501177" y="3625297"/>
                  <a:pt x="2342753" y="3900096"/>
                </a:cubicBezTo>
                <a:cubicBezTo>
                  <a:pt x="2333082" y="3917585"/>
                  <a:pt x="2314104" y="3928542"/>
                  <a:pt x="2294123" y="3928173"/>
                </a:cubicBezTo>
                <a:cubicBezTo>
                  <a:pt x="2294123" y="3928173"/>
                  <a:pt x="2294123" y="3928173"/>
                  <a:pt x="1976927" y="3927972"/>
                </a:cubicBezTo>
                <a:cubicBezTo>
                  <a:pt x="1956353" y="3927946"/>
                  <a:pt x="1937585" y="3917353"/>
                  <a:pt x="1927275" y="3899495"/>
                </a:cubicBezTo>
                <a:cubicBezTo>
                  <a:pt x="1927275" y="3899495"/>
                  <a:pt x="1927275" y="3899495"/>
                  <a:pt x="1768160" y="3623899"/>
                </a:cubicBezTo>
                <a:cubicBezTo>
                  <a:pt x="1758193" y="3606636"/>
                  <a:pt x="1758060" y="3584492"/>
                  <a:pt x="1768668" y="3567256"/>
                </a:cubicBezTo>
                <a:cubicBezTo>
                  <a:pt x="1768668" y="3567256"/>
                  <a:pt x="1768668" y="3567256"/>
                  <a:pt x="1926748" y="3291861"/>
                </a:cubicBezTo>
                <a:cubicBezTo>
                  <a:pt x="1936419" y="3274372"/>
                  <a:pt x="1955397" y="3263416"/>
                  <a:pt x="1975378" y="3263784"/>
                </a:cubicBezTo>
                <a:close/>
                <a:moveTo>
                  <a:pt x="2130702" y="2828022"/>
                </a:moveTo>
                <a:cubicBezTo>
                  <a:pt x="2130702" y="2828022"/>
                  <a:pt x="2130702" y="2828022"/>
                  <a:pt x="2298374" y="2828442"/>
                </a:cubicBezTo>
                <a:cubicBezTo>
                  <a:pt x="2309057" y="2828143"/>
                  <a:pt x="2319148" y="2834050"/>
                  <a:pt x="2324410" y="2843165"/>
                </a:cubicBezTo>
                <a:cubicBezTo>
                  <a:pt x="2324410" y="2843165"/>
                  <a:pt x="2324410" y="2843165"/>
                  <a:pt x="2408429" y="2988689"/>
                </a:cubicBezTo>
                <a:cubicBezTo>
                  <a:pt x="2413873" y="2998119"/>
                  <a:pt x="2413762" y="3009498"/>
                  <a:pt x="2408342" y="3018913"/>
                </a:cubicBezTo>
                <a:cubicBezTo>
                  <a:pt x="2408342" y="3018913"/>
                  <a:pt x="2408342" y="3018913"/>
                  <a:pt x="2324689" y="3164017"/>
                </a:cubicBezTo>
                <a:cubicBezTo>
                  <a:pt x="2319583" y="3173251"/>
                  <a:pt x="2309561" y="3179037"/>
                  <a:pt x="2299011" y="3178842"/>
                </a:cubicBezTo>
                <a:cubicBezTo>
                  <a:pt x="2299011" y="3178842"/>
                  <a:pt x="2299011" y="3178842"/>
                  <a:pt x="2131520" y="3178736"/>
                </a:cubicBezTo>
                <a:cubicBezTo>
                  <a:pt x="2120657" y="3178722"/>
                  <a:pt x="2110746" y="3173129"/>
                  <a:pt x="2105302" y="3163699"/>
                </a:cubicBezTo>
                <a:cubicBezTo>
                  <a:pt x="2105302" y="3163699"/>
                  <a:pt x="2105302" y="3163699"/>
                  <a:pt x="2021284" y="3018175"/>
                </a:cubicBezTo>
                <a:cubicBezTo>
                  <a:pt x="2016021" y="3009060"/>
                  <a:pt x="2015951" y="2997367"/>
                  <a:pt x="2021552" y="2988265"/>
                </a:cubicBezTo>
                <a:cubicBezTo>
                  <a:pt x="2021552" y="2988265"/>
                  <a:pt x="2021552" y="2988265"/>
                  <a:pt x="2105024" y="2842847"/>
                </a:cubicBezTo>
                <a:cubicBezTo>
                  <a:pt x="2110131" y="2833613"/>
                  <a:pt x="2120152" y="2827827"/>
                  <a:pt x="2130702" y="2828022"/>
                </a:cubicBezTo>
                <a:close/>
                <a:moveTo>
                  <a:pt x="3794942" y="2543905"/>
                </a:moveTo>
                <a:cubicBezTo>
                  <a:pt x="3794942" y="2543905"/>
                  <a:pt x="3794942" y="2543905"/>
                  <a:pt x="6706383" y="2551204"/>
                </a:cubicBezTo>
                <a:cubicBezTo>
                  <a:pt x="6891871" y="2545988"/>
                  <a:pt x="7067096" y="2648572"/>
                  <a:pt x="7158474" y="2806842"/>
                </a:cubicBezTo>
                <a:cubicBezTo>
                  <a:pt x="7158474" y="2806842"/>
                  <a:pt x="7158474" y="2806842"/>
                  <a:pt x="8617364" y="5333715"/>
                </a:cubicBezTo>
                <a:cubicBezTo>
                  <a:pt x="8711893" y="5497443"/>
                  <a:pt x="8709969" y="5695027"/>
                  <a:pt x="8615859" y="5858514"/>
                </a:cubicBezTo>
                <a:cubicBezTo>
                  <a:pt x="8615859" y="5858514"/>
                  <a:pt x="8615859" y="5858514"/>
                  <a:pt x="8311811" y="6385912"/>
                </a:cubicBezTo>
                <a:lnTo>
                  <a:pt x="8280844" y="6439627"/>
                </a:lnTo>
                <a:lnTo>
                  <a:pt x="2237916" y="6439627"/>
                </a:lnTo>
                <a:lnTo>
                  <a:pt x="2151815" y="6290497"/>
                </a:lnTo>
                <a:cubicBezTo>
                  <a:pt x="2071676" y="6151692"/>
                  <a:pt x="1986194" y="6003633"/>
                  <a:pt x="1895013" y="5845703"/>
                </a:cubicBezTo>
                <a:cubicBezTo>
                  <a:pt x="1803636" y="5687432"/>
                  <a:pt x="1802408" y="5484390"/>
                  <a:pt x="1899669" y="5326361"/>
                </a:cubicBezTo>
                <a:cubicBezTo>
                  <a:pt x="1899669" y="5326361"/>
                  <a:pt x="1899669" y="5326361"/>
                  <a:pt x="3349069" y="2801330"/>
                </a:cubicBezTo>
                <a:cubicBezTo>
                  <a:pt x="3437742" y="2640982"/>
                  <a:pt x="3611741" y="2540524"/>
                  <a:pt x="3794942" y="2543905"/>
                </a:cubicBezTo>
                <a:close/>
                <a:moveTo>
                  <a:pt x="634940" y="2395105"/>
                </a:moveTo>
                <a:cubicBezTo>
                  <a:pt x="634940" y="2395105"/>
                  <a:pt x="634940" y="2395105"/>
                  <a:pt x="1188015" y="2396492"/>
                </a:cubicBezTo>
                <a:cubicBezTo>
                  <a:pt x="1223252" y="2395501"/>
                  <a:pt x="1256539" y="2414988"/>
                  <a:pt x="1273897" y="2445054"/>
                </a:cubicBezTo>
                <a:cubicBezTo>
                  <a:pt x="1273897" y="2445054"/>
                  <a:pt x="1273897" y="2445054"/>
                  <a:pt x="1551037" y="2925075"/>
                </a:cubicBezTo>
                <a:cubicBezTo>
                  <a:pt x="1568994" y="2956177"/>
                  <a:pt x="1568629" y="2993712"/>
                  <a:pt x="1550752" y="3024769"/>
                </a:cubicBezTo>
                <a:cubicBezTo>
                  <a:pt x="1550752" y="3024769"/>
                  <a:pt x="1550752" y="3024769"/>
                  <a:pt x="1274816" y="3503403"/>
                </a:cubicBezTo>
                <a:cubicBezTo>
                  <a:pt x="1257971" y="3533863"/>
                  <a:pt x="1224917" y="3552947"/>
                  <a:pt x="1190116" y="3552304"/>
                </a:cubicBezTo>
                <a:cubicBezTo>
                  <a:pt x="1190116" y="3552304"/>
                  <a:pt x="1190116" y="3552304"/>
                  <a:pt x="637639" y="3551955"/>
                </a:cubicBezTo>
                <a:cubicBezTo>
                  <a:pt x="601804" y="3551909"/>
                  <a:pt x="569115" y="3533458"/>
                  <a:pt x="551158" y="3502355"/>
                </a:cubicBezTo>
                <a:cubicBezTo>
                  <a:pt x="551158" y="3502355"/>
                  <a:pt x="551158" y="3502355"/>
                  <a:pt x="274018" y="3022335"/>
                </a:cubicBezTo>
                <a:cubicBezTo>
                  <a:pt x="256660" y="2992269"/>
                  <a:pt x="256426" y="2953698"/>
                  <a:pt x="274903" y="2923678"/>
                </a:cubicBezTo>
                <a:cubicBezTo>
                  <a:pt x="274903" y="2923678"/>
                  <a:pt x="274903" y="2923678"/>
                  <a:pt x="550240" y="2444007"/>
                </a:cubicBezTo>
                <a:cubicBezTo>
                  <a:pt x="567085" y="2413547"/>
                  <a:pt x="600139" y="2394463"/>
                  <a:pt x="634940" y="2395105"/>
                </a:cubicBezTo>
                <a:close/>
                <a:moveTo>
                  <a:pt x="2521339" y="1975621"/>
                </a:moveTo>
                <a:cubicBezTo>
                  <a:pt x="2521339" y="1975621"/>
                  <a:pt x="2521339" y="1975621"/>
                  <a:pt x="2985874" y="1976785"/>
                </a:cubicBezTo>
                <a:cubicBezTo>
                  <a:pt x="3015469" y="1975952"/>
                  <a:pt x="3043427" y="1992321"/>
                  <a:pt x="3058007" y="2017574"/>
                </a:cubicBezTo>
                <a:cubicBezTo>
                  <a:pt x="3058007" y="2017574"/>
                  <a:pt x="3058007" y="2017574"/>
                  <a:pt x="3290779" y="2420748"/>
                </a:cubicBezTo>
                <a:cubicBezTo>
                  <a:pt x="3305862" y="2446871"/>
                  <a:pt x="3305555" y="2478396"/>
                  <a:pt x="3290540" y="2504482"/>
                </a:cubicBezTo>
                <a:cubicBezTo>
                  <a:pt x="3290540" y="2504482"/>
                  <a:pt x="3290540" y="2504482"/>
                  <a:pt x="3058778" y="2906492"/>
                </a:cubicBezTo>
                <a:cubicBezTo>
                  <a:pt x="3044630" y="2932076"/>
                  <a:pt x="3016868" y="2948104"/>
                  <a:pt x="2987637" y="2947565"/>
                </a:cubicBezTo>
                <a:cubicBezTo>
                  <a:pt x="2987637" y="2947565"/>
                  <a:pt x="2987637" y="2947565"/>
                  <a:pt x="2523606" y="2947271"/>
                </a:cubicBezTo>
                <a:cubicBezTo>
                  <a:pt x="2493508" y="2947232"/>
                  <a:pt x="2466052" y="2931735"/>
                  <a:pt x="2450970" y="2905612"/>
                </a:cubicBezTo>
                <a:cubicBezTo>
                  <a:pt x="2450970" y="2905612"/>
                  <a:pt x="2450970" y="2905612"/>
                  <a:pt x="2218197" y="2502438"/>
                </a:cubicBezTo>
                <a:cubicBezTo>
                  <a:pt x="2203617" y="2477185"/>
                  <a:pt x="2203422" y="2444788"/>
                  <a:pt x="2218941" y="2419574"/>
                </a:cubicBezTo>
                <a:cubicBezTo>
                  <a:pt x="2218941" y="2419574"/>
                  <a:pt x="2218941" y="2419574"/>
                  <a:pt x="2450199" y="2016694"/>
                </a:cubicBezTo>
                <a:cubicBezTo>
                  <a:pt x="2464347" y="1991110"/>
                  <a:pt x="2492109" y="1975081"/>
                  <a:pt x="2521339" y="1975621"/>
                </a:cubicBezTo>
                <a:close/>
                <a:moveTo>
                  <a:pt x="3564142" y="34"/>
                </a:moveTo>
                <a:cubicBezTo>
                  <a:pt x="3564142" y="34"/>
                  <a:pt x="3564142" y="34"/>
                  <a:pt x="4738405" y="2977"/>
                </a:cubicBezTo>
                <a:cubicBezTo>
                  <a:pt x="4813218" y="874"/>
                  <a:pt x="4883890" y="42249"/>
                  <a:pt x="4920745" y="106084"/>
                </a:cubicBezTo>
                <a:cubicBezTo>
                  <a:pt x="4920745" y="106084"/>
                  <a:pt x="4920745" y="106084"/>
                  <a:pt x="5509155" y="1125240"/>
                </a:cubicBezTo>
                <a:cubicBezTo>
                  <a:pt x="5547281" y="1191277"/>
                  <a:pt x="5546507" y="1270967"/>
                  <a:pt x="5508549" y="1336906"/>
                </a:cubicBezTo>
                <a:cubicBezTo>
                  <a:pt x="5508549" y="1336906"/>
                  <a:pt x="5508549" y="1336906"/>
                  <a:pt x="4922696" y="2353119"/>
                </a:cubicBezTo>
                <a:cubicBezTo>
                  <a:pt x="4886932" y="2417792"/>
                  <a:pt x="4816753" y="2458309"/>
                  <a:pt x="4742864" y="2456945"/>
                </a:cubicBezTo>
                <a:cubicBezTo>
                  <a:pt x="4742864" y="2456945"/>
                  <a:pt x="4742864" y="2456945"/>
                  <a:pt x="3569871" y="2456203"/>
                </a:cubicBezTo>
                <a:cubicBezTo>
                  <a:pt x="3493788" y="2456106"/>
                  <a:pt x="3424385" y="2416932"/>
                  <a:pt x="3386259" y="2350896"/>
                </a:cubicBezTo>
                <a:cubicBezTo>
                  <a:pt x="3386259" y="2350896"/>
                  <a:pt x="3386259" y="2350896"/>
                  <a:pt x="2797848" y="1331739"/>
                </a:cubicBezTo>
                <a:cubicBezTo>
                  <a:pt x="2760993" y="1267904"/>
                  <a:pt x="2760499" y="1186012"/>
                  <a:pt x="2799727" y="1122274"/>
                </a:cubicBezTo>
                <a:cubicBezTo>
                  <a:pt x="2799727" y="1122274"/>
                  <a:pt x="2799727" y="1122274"/>
                  <a:pt x="3384310" y="103860"/>
                </a:cubicBezTo>
                <a:cubicBezTo>
                  <a:pt x="3420073" y="39188"/>
                  <a:pt x="3490251" y="-1330"/>
                  <a:pt x="3564142" y="3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92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e image contenant signe&#10;&#10;Description générée automatiquement">
            <a:extLst>
              <a:ext uri="{FF2B5EF4-FFF2-40B4-BE49-F238E27FC236}">
                <a16:creationId xmlns:a16="http://schemas.microsoft.com/office/drawing/2014/main" id="{A845881C-1C23-4C72-B51D-634E80567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69" y="265894"/>
            <a:ext cx="1458468" cy="97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403DC26-C26B-D6F0-E990-47D77CB6A2FB}"/>
              </a:ext>
            </a:extLst>
          </p:cNvPr>
          <p:cNvSpPr txBox="1"/>
          <p:nvPr/>
        </p:nvSpPr>
        <p:spPr>
          <a:xfrm>
            <a:off x="2785620" y="556182"/>
            <a:ext cx="19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structures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0F0D04B-2834-941F-D3DF-35A095398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688" y="1477504"/>
            <a:ext cx="10515782" cy="505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565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1337</Words>
  <Application>Microsoft Office PowerPoint</Application>
  <PresentationFormat>Grand écran</PresentationFormat>
  <Paragraphs>72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Rockwell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Patrice Jeanneret</dc:creator>
  <cp:lastModifiedBy>Patrice Jeanneret</cp:lastModifiedBy>
  <cp:revision>4</cp:revision>
  <dcterms:created xsi:type="dcterms:W3CDTF">2020-09-19T11:45:19Z</dcterms:created>
  <dcterms:modified xsi:type="dcterms:W3CDTF">2023-01-06T15:46:40Z</dcterms:modified>
</cp:coreProperties>
</file>