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6" r:id="rId3"/>
    <p:sldId id="294" r:id="rId4"/>
    <p:sldId id="287" r:id="rId5"/>
    <p:sldId id="295" r:id="rId6"/>
    <p:sldId id="288" r:id="rId7"/>
    <p:sldId id="296" r:id="rId8"/>
    <p:sldId id="289" r:id="rId9"/>
    <p:sldId id="297" r:id="rId10"/>
    <p:sldId id="298" r:id="rId11"/>
    <p:sldId id="300" r:id="rId12"/>
    <p:sldId id="299" r:id="rId13"/>
    <p:sldId id="290" r:id="rId14"/>
    <p:sldId id="301" r:id="rId15"/>
    <p:sldId id="302" r:id="rId16"/>
    <p:sldId id="291" r:id="rId17"/>
    <p:sldId id="29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413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667FAF-98D0-4EAC-B14D-BDD67E7E731B}" v="117" dt="2024-01-06T09:00:37.365"/>
    <p1510:client id="{9A258F9D-5BB5-4296-9A50-315121BB4C46}" v="957" dt="2024-01-06T10:12:03.205"/>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77" autoAdjust="0"/>
    <p:restoredTop sz="94660"/>
  </p:normalViewPr>
  <p:slideViewPr>
    <p:cSldViewPr snapToGrid="0" showGuides="1">
      <p:cViewPr varScale="1">
        <p:scale>
          <a:sx n="67" d="100"/>
          <a:sy n="67" d="100"/>
        </p:scale>
        <p:origin x="620" y="36"/>
      </p:cViewPr>
      <p:guideLst>
        <p:guide orient="horz" pos="2183"/>
        <p:guide pos="41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UVREUR Christian" userId="1f648c91-b5e8-40d9-bb40-b765b0edcf56" providerId="ADAL" clId="{9A258F9D-5BB5-4296-9A50-315121BB4C46}"/>
    <pc:docChg chg="undo custSel addSld delSld modSld">
      <pc:chgData name="COUVREUR Christian" userId="1f648c91-b5e8-40d9-bb40-b765b0edcf56" providerId="ADAL" clId="{9A258F9D-5BB5-4296-9A50-315121BB4C46}" dt="2024-01-06T10:12:09.165" v="980" actId="1076"/>
      <pc:docMkLst>
        <pc:docMk/>
      </pc:docMkLst>
      <pc:sldChg chg="modSp">
        <pc:chgData name="COUVREUR Christian" userId="1f648c91-b5e8-40d9-bb40-b765b0edcf56" providerId="ADAL" clId="{9A258F9D-5BB5-4296-9A50-315121BB4C46}" dt="2024-01-06T09:24:37.269" v="36" actId="20577"/>
        <pc:sldMkLst>
          <pc:docMk/>
          <pc:sldMk cId="1345650560" sldId="256"/>
        </pc:sldMkLst>
        <pc:spChg chg="mod">
          <ac:chgData name="COUVREUR Christian" userId="1f648c91-b5e8-40d9-bb40-b765b0edcf56" providerId="ADAL" clId="{9A258F9D-5BB5-4296-9A50-315121BB4C46}" dt="2024-01-06T09:24:37.269" v="36" actId="20577"/>
          <ac:spMkLst>
            <pc:docMk/>
            <pc:sldMk cId="1345650560" sldId="256"/>
            <ac:spMk id="2" creationId="{00000000-0000-0000-0000-000000000000}"/>
          </ac:spMkLst>
        </pc:spChg>
      </pc:sldChg>
      <pc:sldChg chg="modSp">
        <pc:chgData name="COUVREUR Christian" userId="1f648c91-b5e8-40d9-bb40-b765b0edcf56" providerId="ADAL" clId="{9A258F9D-5BB5-4296-9A50-315121BB4C46}" dt="2024-01-06T09:30:44.586" v="108" actId="113"/>
        <pc:sldMkLst>
          <pc:docMk/>
          <pc:sldMk cId="3151834045" sldId="286"/>
        </pc:sldMkLst>
        <pc:spChg chg="mod">
          <ac:chgData name="COUVREUR Christian" userId="1f648c91-b5e8-40d9-bb40-b765b0edcf56" providerId="ADAL" clId="{9A258F9D-5BB5-4296-9A50-315121BB4C46}" dt="2024-01-06T09:30:44.586" v="108" actId="113"/>
          <ac:spMkLst>
            <pc:docMk/>
            <pc:sldMk cId="3151834045" sldId="286"/>
            <ac:spMk id="2" creationId="{00000000-0000-0000-0000-000000000000}"/>
          </ac:spMkLst>
        </pc:spChg>
      </pc:sldChg>
      <pc:sldChg chg="del">
        <pc:chgData name="COUVREUR Christian" userId="1f648c91-b5e8-40d9-bb40-b765b0edcf56" providerId="ADAL" clId="{9A258F9D-5BB5-4296-9A50-315121BB4C46}" dt="2024-01-06T09:24:47.461" v="40" actId="47"/>
        <pc:sldMkLst>
          <pc:docMk/>
          <pc:sldMk cId="2466610459" sldId="287"/>
        </pc:sldMkLst>
      </pc:sldChg>
      <pc:sldChg chg="modSp add">
        <pc:chgData name="COUVREUR Christian" userId="1f648c91-b5e8-40d9-bb40-b765b0edcf56" providerId="ADAL" clId="{9A258F9D-5BB5-4296-9A50-315121BB4C46}" dt="2024-01-06T09:41:40.510" v="339" actId="20577"/>
        <pc:sldMkLst>
          <pc:docMk/>
          <pc:sldMk cId="4075167327" sldId="287"/>
        </pc:sldMkLst>
        <pc:spChg chg="mod">
          <ac:chgData name="COUVREUR Christian" userId="1f648c91-b5e8-40d9-bb40-b765b0edcf56" providerId="ADAL" clId="{9A258F9D-5BB5-4296-9A50-315121BB4C46}" dt="2024-01-06T09:41:40.510" v="339" actId="20577"/>
          <ac:spMkLst>
            <pc:docMk/>
            <pc:sldMk cId="4075167327" sldId="287"/>
            <ac:spMk id="2" creationId="{00000000-0000-0000-0000-000000000000}"/>
          </ac:spMkLst>
        </pc:spChg>
      </pc:sldChg>
      <pc:sldChg chg="modSp add">
        <pc:chgData name="COUVREUR Christian" userId="1f648c91-b5e8-40d9-bb40-b765b0edcf56" providerId="ADAL" clId="{9A258F9D-5BB5-4296-9A50-315121BB4C46}" dt="2024-01-06T09:43:44.841" v="412" actId="20577"/>
        <pc:sldMkLst>
          <pc:docMk/>
          <pc:sldMk cId="214153049" sldId="288"/>
        </pc:sldMkLst>
        <pc:spChg chg="mod">
          <ac:chgData name="COUVREUR Christian" userId="1f648c91-b5e8-40d9-bb40-b765b0edcf56" providerId="ADAL" clId="{9A258F9D-5BB5-4296-9A50-315121BB4C46}" dt="2024-01-06T09:43:44.841" v="412" actId="20577"/>
          <ac:spMkLst>
            <pc:docMk/>
            <pc:sldMk cId="214153049" sldId="288"/>
            <ac:spMk id="2" creationId="{00000000-0000-0000-0000-000000000000}"/>
          </ac:spMkLst>
        </pc:spChg>
      </pc:sldChg>
      <pc:sldChg chg="del">
        <pc:chgData name="COUVREUR Christian" userId="1f648c91-b5e8-40d9-bb40-b765b0edcf56" providerId="ADAL" clId="{9A258F9D-5BB5-4296-9A50-315121BB4C46}" dt="2024-01-06T09:24:47.974" v="41" actId="47"/>
        <pc:sldMkLst>
          <pc:docMk/>
          <pc:sldMk cId="554089039" sldId="288"/>
        </pc:sldMkLst>
      </pc:sldChg>
      <pc:sldChg chg="del">
        <pc:chgData name="COUVREUR Christian" userId="1f648c91-b5e8-40d9-bb40-b765b0edcf56" providerId="ADAL" clId="{9A258F9D-5BB5-4296-9A50-315121BB4C46}" dt="2024-01-06T09:24:48.454" v="42" actId="47"/>
        <pc:sldMkLst>
          <pc:docMk/>
          <pc:sldMk cId="1041314972" sldId="289"/>
        </pc:sldMkLst>
      </pc:sldChg>
      <pc:sldChg chg="modSp add mod">
        <pc:chgData name="COUVREUR Christian" userId="1f648c91-b5e8-40d9-bb40-b765b0edcf56" providerId="ADAL" clId="{9A258F9D-5BB5-4296-9A50-315121BB4C46}" dt="2024-01-06T09:54:17.877" v="620" actId="20577"/>
        <pc:sldMkLst>
          <pc:docMk/>
          <pc:sldMk cId="2809714159" sldId="289"/>
        </pc:sldMkLst>
        <pc:spChg chg="mod">
          <ac:chgData name="COUVREUR Christian" userId="1f648c91-b5e8-40d9-bb40-b765b0edcf56" providerId="ADAL" clId="{9A258F9D-5BB5-4296-9A50-315121BB4C46}" dt="2024-01-06T09:54:17.877" v="620" actId="20577"/>
          <ac:spMkLst>
            <pc:docMk/>
            <pc:sldMk cId="2809714159" sldId="289"/>
            <ac:spMk id="2" creationId="{00000000-0000-0000-0000-000000000000}"/>
          </ac:spMkLst>
        </pc:spChg>
      </pc:sldChg>
      <pc:sldChg chg="del">
        <pc:chgData name="COUVREUR Christian" userId="1f648c91-b5e8-40d9-bb40-b765b0edcf56" providerId="ADAL" clId="{9A258F9D-5BB5-4296-9A50-315121BB4C46}" dt="2024-01-06T09:24:49.140" v="43" actId="47"/>
        <pc:sldMkLst>
          <pc:docMk/>
          <pc:sldMk cId="673959915" sldId="290"/>
        </pc:sldMkLst>
      </pc:sldChg>
      <pc:sldChg chg="modSp add">
        <pc:chgData name="COUVREUR Christian" userId="1f648c91-b5e8-40d9-bb40-b765b0edcf56" providerId="ADAL" clId="{9A258F9D-5BB5-4296-9A50-315121BB4C46}" dt="2024-01-06T10:04:30.503" v="838" actId="20577"/>
        <pc:sldMkLst>
          <pc:docMk/>
          <pc:sldMk cId="2330313804" sldId="290"/>
        </pc:sldMkLst>
        <pc:spChg chg="mod">
          <ac:chgData name="COUVREUR Christian" userId="1f648c91-b5e8-40d9-bb40-b765b0edcf56" providerId="ADAL" clId="{9A258F9D-5BB5-4296-9A50-315121BB4C46}" dt="2024-01-06T10:04:30.503" v="838" actId="20577"/>
          <ac:spMkLst>
            <pc:docMk/>
            <pc:sldMk cId="2330313804" sldId="290"/>
            <ac:spMk id="2" creationId="{00000000-0000-0000-0000-000000000000}"/>
          </ac:spMkLst>
        </pc:spChg>
      </pc:sldChg>
      <pc:sldChg chg="del">
        <pc:chgData name="COUVREUR Christian" userId="1f648c91-b5e8-40d9-bb40-b765b0edcf56" providerId="ADAL" clId="{9A258F9D-5BB5-4296-9A50-315121BB4C46}" dt="2024-01-06T09:24:49.774" v="44" actId="47"/>
        <pc:sldMkLst>
          <pc:docMk/>
          <pc:sldMk cId="1187976504" sldId="291"/>
        </pc:sldMkLst>
      </pc:sldChg>
      <pc:sldChg chg="modSp add mod">
        <pc:chgData name="COUVREUR Christian" userId="1f648c91-b5e8-40d9-bb40-b765b0edcf56" providerId="ADAL" clId="{9A258F9D-5BB5-4296-9A50-315121BB4C46}" dt="2024-01-06T10:09:05.064" v="947" actId="1076"/>
        <pc:sldMkLst>
          <pc:docMk/>
          <pc:sldMk cId="2799551613" sldId="291"/>
        </pc:sldMkLst>
        <pc:spChg chg="mod">
          <ac:chgData name="COUVREUR Christian" userId="1f648c91-b5e8-40d9-bb40-b765b0edcf56" providerId="ADAL" clId="{9A258F9D-5BB5-4296-9A50-315121BB4C46}" dt="2024-01-06T10:09:05.064" v="947" actId="1076"/>
          <ac:spMkLst>
            <pc:docMk/>
            <pc:sldMk cId="2799551613" sldId="291"/>
            <ac:spMk id="2" creationId="{00000000-0000-0000-0000-000000000000}"/>
          </ac:spMkLst>
        </pc:spChg>
      </pc:sldChg>
      <pc:sldChg chg="addSp delSp modSp add mod">
        <pc:chgData name="COUVREUR Christian" userId="1f648c91-b5e8-40d9-bb40-b765b0edcf56" providerId="ADAL" clId="{9A258F9D-5BB5-4296-9A50-315121BB4C46}" dt="2024-01-06T10:11:20.437" v="977" actId="1076"/>
        <pc:sldMkLst>
          <pc:docMk/>
          <pc:sldMk cId="833665073" sldId="292"/>
        </pc:sldMkLst>
        <pc:spChg chg="mod">
          <ac:chgData name="COUVREUR Christian" userId="1f648c91-b5e8-40d9-bb40-b765b0edcf56" providerId="ADAL" clId="{9A258F9D-5BB5-4296-9A50-315121BB4C46}" dt="2024-01-06T10:11:20.437" v="977" actId="1076"/>
          <ac:spMkLst>
            <pc:docMk/>
            <pc:sldMk cId="833665073" sldId="292"/>
            <ac:spMk id="2" creationId="{00000000-0000-0000-0000-000000000000}"/>
          </ac:spMkLst>
        </pc:spChg>
        <pc:picChg chg="add del">
          <ac:chgData name="COUVREUR Christian" userId="1f648c91-b5e8-40d9-bb40-b765b0edcf56" providerId="ADAL" clId="{9A258F9D-5BB5-4296-9A50-315121BB4C46}" dt="2024-01-06T10:10:04.876" v="955" actId="22"/>
          <ac:picMkLst>
            <pc:docMk/>
            <pc:sldMk cId="833665073" sldId="292"/>
            <ac:picMk id="6" creationId="{3F9BD4B6-8B2B-62E9-6EFE-D80C8CAA16D3}"/>
          </ac:picMkLst>
        </pc:picChg>
      </pc:sldChg>
      <pc:sldChg chg="add del">
        <pc:chgData name="COUVREUR Christian" userId="1f648c91-b5e8-40d9-bb40-b765b0edcf56" providerId="ADAL" clId="{9A258F9D-5BB5-4296-9A50-315121BB4C46}" dt="2024-01-06T10:11:23.780" v="978" actId="47"/>
        <pc:sldMkLst>
          <pc:docMk/>
          <pc:sldMk cId="3374833152" sldId="293"/>
        </pc:sldMkLst>
      </pc:sldChg>
      <pc:sldChg chg="modSp add">
        <pc:chgData name="COUVREUR Christian" userId="1f648c91-b5e8-40d9-bb40-b765b0edcf56" providerId="ADAL" clId="{9A258F9D-5BB5-4296-9A50-315121BB4C46}" dt="2024-01-06T09:33:42.255" v="129" actId="20577"/>
        <pc:sldMkLst>
          <pc:docMk/>
          <pc:sldMk cId="2710206434" sldId="294"/>
        </pc:sldMkLst>
        <pc:spChg chg="mod">
          <ac:chgData name="COUVREUR Christian" userId="1f648c91-b5e8-40d9-bb40-b765b0edcf56" providerId="ADAL" clId="{9A258F9D-5BB5-4296-9A50-315121BB4C46}" dt="2024-01-06T09:33:42.255" v="129" actId="20577"/>
          <ac:spMkLst>
            <pc:docMk/>
            <pc:sldMk cId="2710206434" sldId="294"/>
            <ac:spMk id="2" creationId="{00000000-0000-0000-0000-000000000000}"/>
          </ac:spMkLst>
        </pc:spChg>
      </pc:sldChg>
      <pc:sldChg chg="modSp add mod">
        <pc:chgData name="COUVREUR Christian" userId="1f648c91-b5e8-40d9-bb40-b765b0edcf56" providerId="ADAL" clId="{9A258F9D-5BB5-4296-9A50-315121BB4C46}" dt="2024-01-06T10:01:22.203" v="764" actId="20577"/>
        <pc:sldMkLst>
          <pc:docMk/>
          <pc:sldMk cId="3831270833" sldId="295"/>
        </pc:sldMkLst>
        <pc:spChg chg="mod">
          <ac:chgData name="COUVREUR Christian" userId="1f648c91-b5e8-40d9-bb40-b765b0edcf56" providerId="ADAL" clId="{9A258F9D-5BB5-4296-9A50-315121BB4C46}" dt="2024-01-06T10:01:22.203" v="764" actId="20577"/>
          <ac:spMkLst>
            <pc:docMk/>
            <pc:sldMk cId="3831270833" sldId="295"/>
            <ac:spMk id="2" creationId="{00000000-0000-0000-0000-000000000000}"/>
          </ac:spMkLst>
        </pc:spChg>
      </pc:sldChg>
      <pc:sldChg chg="modSp add">
        <pc:chgData name="COUVREUR Christian" userId="1f648c91-b5e8-40d9-bb40-b765b0edcf56" providerId="ADAL" clId="{9A258F9D-5BB5-4296-9A50-315121BB4C46}" dt="2024-01-06T09:47:15.363" v="434" actId="20577"/>
        <pc:sldMkLst>
          <pc:docMk/>
          <pc:sldMk cId="4250323298" sldId="296"/>
        </pc:sldMkLst>
        <pc:spChg chg="mod">
          <ac:chgData name="COUVREUR Christian" userId="1f648c91-b5e8-40d9-bb40-b765b0edcf56" providerId="ADAL" clId="{9A258F9D-5BB5-4296-9A50-315121BB4C46}" dt="2024-01-06T09:47:15.363" v="434" actId="20577"/>
          <ac:spMkLst>
            <pc:docMk/>
            <pc:sldMk cId="4250323298" sldId="296"/>
            <ac:spMk id="2" creationId="{00000000-0000-0000-0000-000000000000}"/>
          </ac:spMkLst>
        </pc:spChg>
      </pc:sldChg>
      <pc:sldChg chg="addSp delSp modSp add mod">
        <pc:chgData name="COUVREUR Christian" userId="1f648c91-b5e8-40d9-bb40-b765b0edcf56" providerId="ADAL" clId="{9A258F9D-5BB5-4296-9A50-315121BB4C46}" dt="2024-01-06T09:53:56.272" v="616" actId="1076"/>
        <pc:sldMkLst>
          <pc:docMk/>
          <pc:sldMk cId="268168650" sldId="297"/>
        </pc:sldMkLst>
        <pc:spChg chg="mod">
          <ac:chgData name="COUVREUR Christian" userId="1f648c91-b5e8-40d9-bb40-b765b0edcf56" providerId="ADAL" clId="{9A258F9D-5BB5-4296-9A50-315121BB4C46}" dt="2024-01-06T09:53:56.272" v="616" actId="1076"/>
          <ac:spMkLst>
            <pc:docMk/>
            <pc:sldMk cId="268168650" sldId="297"/>
            <ac:spMk id="2" creationId="{00000000-0000-0000-0000-000000000000}"/>
          </ac:spMkLst>
        </pc:spChg>
        <pc:spChg chg="add del">
          <ac:chgData name="COUVREUR Christian" userId="1f648c91-b5e8-40d9-bb40-b765b0edcf56" providerId="ADAL" clId="{9A258F9D-5BB5-4296-9A50-315121BB4C46}" dt="2024-01-06T09:49:08.298" v="492" actId="22"/>
          <ac:spMkLst>
            <pc:docMk/>
            <pc:sldMk cId="268168650" sldId="297"/>
            <ac:spMk id="6" creationId="{7BC874BE-94FE-533F-550D-3888F92FDB18}"/>
          </ac:spMkLst>
        </pc:spChg>
      </pc:sldChg>
      <pc:sldChg chg="modSp add">
        <pc:chgData name="COUVREUR Christian" userId="1f648c91-b5e8-40d9-bb40-b765b0edcf56" providerId="ADAL" clId="{9A258F9D-5BB5-4296-9A50-315121BB4C46}" dt="2024-01-06T09:57:32.573" v="721" actId="20577"/>
        <pc:sldMkLst>
          <pc:docMk/>
          <pc:sldMk cId="836714978" sldId="298"/>
        </pc:sldMkLst>
        <pc:spChg chg="mod">
          <ac:chgData name="COUVREUR Christian" userId="1f648c91-b5e8-40d9-bb40-b765b0edcf56" providerId="ADAL" clId="{9A258F9D-5BB5-4296-9A50-315121BB4C46}" dt="2024-01-06T09:57:32.573" v="721" actId="20577"/>
          <ac:spMkLst>
            <pc:docMk/>
            <pc:sldMk cId="836714978" sldId="298"/>
            <ac:spMk id="2" creationId="{00000000-0000-0000-0000-000000000000}"/>
          </ac:spMkLst>
        </pc:spChg>
      </pc:sldChg>
      <pc:sldChg chg="modSp add">
        <pc:chgData name="COUVREUR Christian" userId="1f648c91-b5e8-40d9-bb40-b765b0edcf56" providerId="ADAL" clId="{9A258F9D-5BB5-4296-9A50-315121BB4C46}" dt="2024-01-06T10:01:58.708" v="775" actId="20577"/>
        <pc:sldMkLst>
          <pc:docMk/>
          <pc:sldMk cId="3571529202" sldId="299"/>
        </pc:sldMkLst>
        <pc:spChg chg="mod">
          <ac:chgData name="COUVREUR Christian" userId="1f648c91-b5e8-40d9-bb40-b765b0edcf56" providerId="ADAL" clId="{9A258F9D-5BB5-4296-9A50-315121BB4C46}" dt="2024-01-06T10:01:58.708" v="775" actId="20577"/>
          <ac:spMkLst>
            <pc:docMk/>
            <pc:sldMk cId="3571529202" sldId="299"/>
            <ac:spMk id="2" creationId="{00000000-0000-0000-0000-000000000000}"/>
          </ac:spMkLst>
        </pc:spChg>
      </pc:sldChg>
      <pc:sldChg chg="modSp add">
        <pc:chgData name="COUVREUR Christian" userId="1f648c91-b5e8-40d9-bb40-b765b0edcf56" providerId="ADAL" clId="{9A258F9D-5BB5-4296-9A50-315121BB4C46}" dt="2024-01-06T09:59:00.608" v="750" actId="20577"/>
        <pc:sldMkLst>
          <pc:docMk/>
          <pc:sldMk cId="2871968542" sldId="300"/>
        </pc:sldMkLst>
        <pc:spChg chg="mod">
          <ac:chgData name="COUVREUR Christian" userId="1f648c91-b5e8-40d9-bb40-b765b0edcf56" providerId="ADAL" clId="{9A258F9D-5BB5-4296-9A50-315121BB4C46}" dt="2024-01-06T09:59:00.608" v="750" actId="20577"/>
          <ac:spMkLst>
            <pc:docMk/>
            <pc:sldMk cId="2871968542" sldId="300"/>
            <ac:spMk id="2" creationId="{00000000-0000-0000-0000-000000000000}"/>
          </ac:spMkLst>
        </pc:spChg>
      </pc:sldChg>
      <pc:sldChg chg="modSp add mod">
        <pc:chgData name="COUVREUR Christian" userId="1f648c91-b5e8-40d9-bb40-b765b0edcf56" providerId="ADAL" clId="{9A258F9D-5BB5-4296-9A50-315121BB4C46}" dt="2024-01-06T10:12:09.165" v="980" actId="1076"/>
        <pc:sldMkLst>
          <pc:docMk/>
          <pc:sldMk cId="1438334266" sldId="301"/>
        </pc:sldMkLst>
        <pc:spChg chg="mod">
          <ac:chgData name="COUVREUR Christian" userId="1f648c91-b5e8-40d9-bb40-b765b0edcf56" providerId="ADAL" clId="{9A258F9D-5BB5-4296-9A50-315121BB4C46}" dt="2024-01-06T10:12:09.165" v="980" actId="1076"/>
          <ac:spMkLst>
            <pc:docMk/>
            <pc:sldMk cId="1438334266" sldId="301"/>
            <ac:spMk id="2" creationId="{00000000-0000-0000-0000-000000000000}"/>
          </ac:spMkLst>
        </pc:spChg>
      </pc:sldChg>
      <pc:sldChg chg="modSp add mod">
        <pc:chgData name="COUVREUR Christian" userId="1f648c91-b5e8-40d9-bb40-b765b0edcf56" providerId="ADAL" clId="{9A258F9D-5BB5-4296-9A50-315121BB4C46}" dt="2024-01-06T10:06:59.074" v="873" actId="1076"/>
        <pc:sldMkLst>
          <pc:docMk/>
          <pc:sldMk cId="56413547" sldId="302"/>
        </pc:sldMkLst>
        <pc:spChg chg="mod">
          <ac:chgData name="COUVREUR Christian" userId="1f648c91-b5e8-40d9-bb40-b765b0edcf56" providerId="ADAL" clId="{9A258F9D-5BB5-4296-9A50-315121BB4C46}" dt="2024-01-06T10:06:59.074" v="873" actId="1076"/>
          <ac:spMkLst>
            <pc:docMk/>
            <pc:sldMk cId="56413547" sldId="302"/>
            <ac:spMk id="2" creationId="{00000000-0000-0000-0000-000000000000}"/>
          </ac:spMkLst>
        </pc:spChg>
      </pc:sldChg>
    </pc:docChg>
  </pc:docChgLst>
  <pc:docChgLst>
    <pc:chgData name="COUVREUR Christian" userId="1f648c91-b5e8-40d9-bb40-b765b0edcf56" providerId="ADAL" clId="{5D667FAF-98D0-4EAC-B14D-BDD67E7E731B}"/>
    <pc:docChg chg="undo custSel addSld delSld modSld">
      <pc:chgData name="COUVREUR Christian" userId="1f648c91-b5e8-40d9-bb40-b765b0edcf56" providerId="ADAL" clId="{5D667FAF-98D0-4EAC-B14D-BDD67E7E731B}" dt="2024-01-06T09:01:05.477" v="145" actId="1076"/>
      <pc:docMkLst>
        <pc:docMk/>
      </pc:docMkLst>
      <pc:sldChg chg="modSp">
        <pc:chgData name="COUVREUR Christian" userId="1f648c91-b5e8-40d9-bb40-b765b0edcf56" providerId="ADAL" clId="{5D667FAF-98D0-4EAC-B14D-BDD67E7E731B}" dt="2024-01-06T08:47:36.207" v="42" actId="20577"/>
        <pc:sldMkLst>
          <pc:docMk/>
          <pc:sldMk cId="1345650560" sldId="256"/>
        </pc:sldMkLst>
        <pc:spChg chg="mod">
          <ac:chgData name="COUVREUR Christian" userId="1f648c91-b5e8-40d9-bb40-b765b0edcf56" providerId="ADAL" clId="{5D667FAF-98D0-4EAC-B14D-BDD67E7E731B}" dt="2024-01-06T08:47:36.207" v="42" actId="20577"/>
          <ac:spMkLst>
            <pc:docMk/>
            <pc:sldMk cId="1345650560" sldId="256"/>
            <ac:spMk id="2" creationId="{00000000-0000-0000-0000-000000000000}"/>
          </ac:spMkLst>
        </pc:spChg>
      </pc:sldChg>
      <pc:sldChg chg="del">
        <pc:chgData name="COUVREUR Christian" userId="1f648c91-b5e8-40d9-bb40-b765b0edcf56" providerId="ADAL" clId="{5D667FAF-98D0-4EAC-B14D-BDD67E7E731B}" dt="2024-01-06T08:47:00.004" v="4" actId="47"/>
        <pc:sldMkLst>
          <pc:docMk/>
          <pc:sldMk cId="4217920287" sldId="271"/>
        </pc:sldMkLst>
      </pc:sldChg>
      <pc:sldChg chg="del">
        <pc:chgData name="COUVREUR Christian" userId="1f648c91-b5e8-40d9-bb40-b765b0edcf56" providerId="ADAL" clId="{5D667FAF-98D0-4EAC-B14D-BDD67E7E731B}" dt="2024-01-06T08:47:08.859" v="8" actId="47"/>
        <pc:sldMkLst>
          <pc:docMk/>
          <pc:sldMk cId="1661015521" sldId="278"/>
        </pc:sldMkLst>
      </pc:sldChg>
      <pc:sldChg chg="del">
        <pc:chgData name="COUVREUR Christian" userId="1f648c91-b5e8-40d9-bb40-b765b0edcf56" providerId="ADAL" clId="{5D667FAF-98D0-4EAC-B14D-BDD67E7E731B}" dt="2024-01-06T08:47:10.742" v="16" actId="47"/>
        <pc:sldMkLst>
          <pc:docMk/>
          <pc:sldMk cId="1785193161" sldId="279"/>
        </pc:sldMkLst>
      </pc:sldChg>
      <pc:sldChg chg="del">
        <pc:chgData name="COUVREUR Christian" userId="1f648c91-b5e8-40d9-bb40-b765b0edcf56" providerId="ADAL" clId="{5D667FAF-98D0-4EAC-B14D-BDD67E7E731B}" dt="2024-01-06T08:46:56.367" v="0" actId="47"/>
        <pc:sldMkLst>
          <pc:docMk/>
          <pc:sldMk cId="1097971893" sldId="280"/>
        </pc:sldMkLst>
      </pc:sldChg>
      <pc:sldChg chg="del">
        <pc:chgData name="COUVREUR Christian" userId="1f648c91-b5e8-40d9-bb40-b765b0edcf56" providerId="ADAL" clId="{5D667FAF-98D0-4EAC-B14D-BDD67E7E731B}" dt="2024-01-06T08:46:57.202" v="1" actId="47"/>
        <pc:sldMkLst>
          <pc:docMk/>
          <pc:sldMk cId="2933858768" sldId="281"/>
        </pc:sldMkLst>
      </pc:sldChg>
      <pc:sldChg chg="del">
        <pc:chgData name="COUVREUR Christian" userId="1f648c91-b5e8-40d9-bb40-b765b0edcf56" providerId="ADAL" clId="{5D667FAF-98D0-4EAC-B14D-BDD67E7E731B}" dt="2024-01-06T08:47:02.716" v="5" actId="47"/>
        <pc:sldMkLst>
          <pc:docMk/>
          <pc:sldMk cId="2354954587" sldId="283"/>
        </pc:sldMkLst>
      </pc:sldChg>
      <pc:sldChg chg="del">
        <pc:chgData name="COUVREUR Christian" userId="1f648c91-b5e8-40d9-bb40-b765b0edcf56" providerId="ADAL" clId="{5D667FAF-98D0-4EAC-B14D-BDD67E7E731B}" dt="2024-01-06T08:46:58.421" v="3" actId="47"/>
        <pc:sldMkLst>
          <pc:docMk/>
          <pc:sldMk cId="3879741278" sldId="284"/>
        </pc:sldMkLst>
      </pc:sldChg>
      <pc:sldChg chg="del">
        <pc:chgData name="COUVREUR Christian" userId="1f648c91-b5e8-40d9-bb40-b765b0edcf56" providerId="ADAL" clId="{5D667FAF-98D0-4EAC-B14D-BDD67E7E731B}" dt="2024-01-06T08:46:57.722" v="2" actId="47"/>
        <pc:sldMkLst>
          <pc:docMk/>
          <pc:sldMk cId="3107399523" sldId="285"/>
        </pc:sldMkLst>
      </pc:sldChg>
      <pc:sldChg chg="modSp mod">
        <pc:chgData name="COUVREUR Christian" userId="1f648c91-b5e8-40d9-bb40-b765b0edcf56" providerId="ADAL" clId="{5D667FAF-98D0-4EAC-B14D-BDD67E7E731B}" dt="2024-01-06T08:50:02.707" v="67" actId="1076"/>
        <pc:sldMkLst>
          <pc:docMk/>
          <pc:sldMk cId="3151834045" sldId="286"/>
        </pc:sldMkLst>
        <pc:spChg chg="mod">
          <ac:chgData name="COUVREUR Christian" userId="1f648c91-b5e8-40d9-bb40-b765b0edcf56" providerId="ADAL" clId="{5D667FAF-98D0-4EAC-B14D-BDD67E7E731B}" dt="2024-01-06T08:50:02.707" v="67" actId="1076"/>
          <ac:spMkLst>
            <pc:docMk/>
            <pc:sldMk cId="3151834045" sldId="286"/>
            <ac:spMk id="2" creationId="{00000000-0000-0000-0000-000000000000}"/>
          </ac:spMkLst>
        </pc:spChg>
      </pc:sldChg>
      <pc:sldChg chg="modSp add mod">
        <pc:chgData name="COUVREUR Christian" userId="1f648c91-b5e8-40d9-bb40-b765b0edcf56" providerId="ADAL" clId="{5D667FAF-98D0-4EAC-B14D-BDD67E7E731B}" dt="2024-01-06T08:52:23.926" v="75" actId="20577"/>
        <pc:sldMkLst>
          <pc:docMk/>
          <pc:sldMk cId="2466610459" sldId="287"/>
        </pc:sldMkLst>
        <pc:spChg chg="mod">
          <ac:chgData name="COUVREUR Christian" userId="1f648c91-b5e8-40d9-bb40-b765b0edcf56" providerId="ADAL" clId="{5D667FAF-98D0-4EAC-B14D-BDD67E7E731B}" dt="2024-01-06T08:52:23.926" v="75" actId="20577"/>
          <ac:spMkLst>
            <pc:docMk/>
            <pc:sldMk cId="2466610459" sldId="287"/>
            <ac:spMk id="2" creationId="{00000000-0000-0000-0000-000000000000}"/>
          </ac:spMkLst>
        </pc:spChg>
      </pc:sldChg>
      <pc:sldChg chg="del">
        <pc:chgData name="COUVREUR Christian" userId="1f648c91-b5e8-40d9-bb40-b765b0edcf56" providerId="ADAL" clId="{5D667FAF-98D0-4EAC-B14D-BDD67E7E731B}" dt="2024-01-06T08:47:06.474" v="6" actId="47"/>
        <pc:sldMkLst>
          <pc:docMk/>
          <pc:sldMk cId="159313284" sldId="288"/>
        </pc:sldMkLst>
      </pc:sldChg>
      <pc:sldChg chg="modSp add mod">
        <pc:chgData name="COUVREUR Christian" userId="1f648c91-b5e8-40d9-bb40-b765b0edcf56" providerId="ADAL" clId="{5D667FAF-98D0-4EAC-B14D-BDD67E7E731B}" dt="2024-01-06T08:53:11.042" v="82" actId="1076"/>
        <pc:sldMkLst>
          <pc:docMk/>
          <pc:sldMk cId="554089039" sldId="288"/>
        </pc:sldMkLst>
        <pc:spChg chg="mod">
          <ac:chgData name="COUVREUR Christian" userId="1f648c91-b5e8-40d9-bb40-b765b0edcf56" providerId="ADAL" clId="{5D667FAF-98D0-4EAC-B14D-BDD67E7E731B}" dt="2024-01-06T08:53:11.042" v="82" actId="1076"/>
          <ac:spMkLst>
            <pc:docMk/>
            <pc:sldMk cId="554089039" sldId="288"/>
            <ac:spMk id="2" creationId="{00000000-0000-0000-0000-000000000000}"/>
          </ac:spMkLst>
        </pc:spChg>
      </pc:sldChg>
      <pc:sldChg chg="modSp add mod">
        <pc:chgData name="COUVREUR Christian" userId="1f648c91-b5e8-40d9-bb40-b765b0edcf56" providerId="ADAL" clId="{5D667FAF-98D0-4EAC-B14D-BDD67E7E731B}" dt="2024-01-06T08:55:53.909" v="111" actId="20577"/>
        <pc:sldMkLst>
          <pc:docMk/>
          <pc:sldMk cId="1041314972" sldId="289"/>
        </pc:sldMkLst>
        <pc:spChg chg="mod">
          <ac:chgData name="COUVREUR Christian" userId="1f648c91-b5e8-40d9-bb40-b765b0edcf56" providerId="ADAL" clId="{5D667FAF-98D0-4EAC-B14D-BDD67E7E731B}" dt="2024-01-06T08:55:53.909" v="111" actId="20577"/>
          <ac:spMkLst>
            <pc:docMk/>
            <pc:sldMk cId="1041314972" sldId="289"/>
            <ac:spMk id="2" creationId="{00000000-0000-0000-0000-000000000000}"/>
          </ac:spMkLst>
        </pc:spChg>
      </pc:sldChg>
      <pc:sldChg chg="addSp delSp modSp add mod">
        <pc:chgData name="COUVREUR Christian" userId="1f648c91-b5e8-40d9-bb40-b765b0edcf56" providerId="ADAL" clId="{5D667FAF-98D0-4EAC-B14D-BDD67E7E731B}" dt="2024-01-06T08:59:14.723" v="125" actId="22"/>
        <pc:sldMkLst>
          <pc:docMk/>
          <pc:sldMk cId="673959915" sldId="290"/>
        </pc:sldMkLst>
        <pc:spChg chg="mod">
          <ac:chgData name="COUVREUR Christian" userId="1f648c91-b5e8-40d9-bb40-b765b0edcf56" providerId="ADAL" clId="{5D667FAF-98D0-4EAC-B14D-BDD67E7E731B}" dt="2024-01-06T08:58:59.839" v="123" actId="1076"/>
          <ac:spMkLst>
            <pc:docMk/>
            <pc:sldMk cId="673959915" sldId="290"/>
            <ac:spMk id="2" creationId="{00000000-0000-0000-0000-000000000000}"/>
          </ac:spMkLst>
        </pc:spChg>
        <pc:spChg chg="add del">
          <ac:chgData name="COUVREUR Christian" userId="1f648c91-b5e8-40d9-bb40-b765b0edcf56" providerId="ADAL" clId="{5D667FAF-98D0-4EAC-B14D-BDD67E7E731B}" dt="2024-01-06T08:59:14.723" v="125" actId="22"/>
          <ac:spMkLst>
            <pc:docMk/>
            <pc:sldMk cId="673959915" sldId="290"/>
            <ac:spMk id="6" creationId="{3B563C16-4080-C65F-C5F4-7CECCCCFFAB4}"/>
          </ac:spMkLst>
        </pc:spChg>
      </pc:sldChg>
      <pc:sldChg chg="del">
        <pc:chgData name="COUVREUR Christian" userId="1f648c91-b5e8-40d9-bb40-b765b0edcf56" providerId="ADAL" clId="{5D667FAF-98D0-4EAC-B14D-BDD67E7E731B}" dt="2024-01-06T08:47:07.765" v="7" actId="47"/>
        <pc:sldMkLst>
          <pc:docMk/>
          <pc:sldMk cId="2593710701" sldId="290"/>
        </pc:sldMkLst>
      </pc:sldChg>
      <pc:sldChg chg="modSp add mod">
        <pc:chgData name="COUVREUR Christian" userId="1f648c91-b5e8-40d9-bb40-b765b0edcf56" providerId="ADAL" clId="{5D667FAF-98D0-4EAC-B14D-BDD67E7E731B}" dt="2024-01-06T09:01:05.477" v="145" actId="1076"/>
        <pc:sldMkLst>
          <pc:docMk/>
          <pc:sldMk cId="1187976504" sldId="291"/>
        </pc:sldMkLst>
        <pc:spChg chg="mod">
          <ac:chgData name="COUVREUR Christian" userId="1f648c91-b5e8-40d9-bb40-b765b0edcf56" providerId="ADAL" clId="{5D667FAF-98D0-4EAC-B14D-BDD67E7E731B}" dt="2024-01-06T09:01:05.477" v="145" actId="1076"/>
          <ac:spMkLst>
            <pc:docMk/>
            <pc:sldMk cId="1187976504" sldId="291"/>
            <ac:spMk id="2" creationId="{00000000-0000-0000-0000-000000000000}"/>
          </ac:spMkLst>
        </pc:spChg>
      </pc:sldChg>
      <pc:sldChg chg="del">
        <pc:chgData name="COUVREUR Christian" userId="1f648c91-b5e8-40d9-bb40-b765b0edcf56" providerId="ADAL" clId="{5D667FAF-98D0-4EAC-B14D-BDD67E7E731B}" dt="2024-01-06T08:47:09.368" v="9" actId="47"/>
        <pc:sldMkLst>
          <pc:docMk/>
          <pc:sldMk cId="1531460403" sldId="291"/>
        </pc:sldMkLst>
      </pc:sldChg>
      <pc:sldChg chg="del">
        <pc:chgData name="COUVREUR Christian" userId="1f648c91-b5e8-40d9-bb40-b765b0edcf56" providerId="ADAL" clId="{5D667FAF-98D0-4EAC-B14D-BDD67E7E731B}" dt="2024-01-06T08:47:09.580" v="10" actId="47"/>
        <pc:sldMkLst>
          <pc:docMk/>
          <pc:sldMk cId="2188221473" sldId="292"/>
        </pc:sldMkLst>
      </pc:sldChg>
      <pc:sldChg chg="del">
        <pc:chgData name="COUVREUR Christian" userId="1f648c91-b5e8-40d9-bb40-b765b0edcf56" providerId="ADAL" clId="{5D667FAF-98D0-4EAC-B14D-BDD67E7E731B}" dt="2024-01-06T08:47:09.814" v="11" actId="47"/>
        <pc:sldMkLst>
          <pc:docMk/>
          <pc:sldMk cId="3182174098" sldId="293"/>
        </pc:sldMkLst>
      </pc:sldChg>
      <pc:sldChg chg="del">
        <pc:chgData name="COUVREUR Christian" userId="1f648c91-b5e8-40d9-bb40-b765b0edcf56" providerId="ADAL" clId="{5D667FAF-98D0-4EAC-B14D-BDD67E7E731B}" dt="2024-01-06T08:47:09.993" v="12" actId="47"/>
        <pc:sldMkLst>
          <pc:docMk/>
          <pc:sldMk cId="2142220636" sldId="294"/>
        </pc:sldMkLst>
      </pc:sldChg>
      <pc:sldChg chg="del">
        <pc:chgData name="COUVREUR Christian" userId="1f648c91-b5e8-40d9-bb40-b765b0edcf56" providerId="ADAL" clId="{5D667FAF-98D0-4EAC-B14D-BDD67E7E731B}" dt="2024-01-06T08:47:10.194" v="13" actId="47"/>
        <pc:sldMkLst>
          <pc:docMk/>
          <pc:sldMk cId="2760500659" sldId="295"/>
        </pc:sldMkLst>
      </pc:sldChg>
      <pc:sldChg chg="del">
        <pc:chgData name="COUVREUR Christian" userId="1f648c91-b5e8-40d9-bb40-b765b0edcf56" providerId="ADAL" clId="{5D667FAF-98D0-4EAC-B14D-BDD67E7E731B}" dt="2024-01-06T08:47:10.404" v="14" actId="47"/>
        <pc:sldMkLst>
          <pc:docMk/>
          <pc:sldMk cId="1909354355" sldId="296"/>
        </pc:sldMkLst>
      </pc:sldChg>
      <pc:sldChg chg="del">
        <pc:chgData name="COUVREUR Christian" userId="1f648c91-b5e8-40d9-bb40-b765b0edcf56" providerId="ADAL" clId="{5D667FAF-98D0-4EAC-B14D-BDD67E7E731B}" dt="2024-01-06T08:47:10.933" v="17" actId="47"/>
        <pc:sldMkLst>
          <pc:docMk/>
          <pc:sldMk cId="1188383447" sldId="297"/>
        </pc:sldMkLst>
      </pc:sldChg>
      <pc:sldChg chg="del">
        <pc:chgData name="COUVREUR Christian" userId="1f648c91-b5e8-40d9-bb40-b765b0edcf56" providerId="ADAL" clId="{5D667FAF-98D0-4EAC-B14D-BDD67E7E731B}" dt="2024-01-06T08:47:10.572" v="15" actId="47"/>
        <pc:sldMkLst>
          <pc:docMk/>
          <pc:sldMk cId="2765515841" sldId="29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t>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1/6/2024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3027" y="5212737"/>
            <a:ext cx="9101018" cy="1870719"/>
          </a:xfrm>
        </p:spPr>
        <p:txBody>
          <a:bodyPr/>
          <a:lstStyle/>
          <a:p>
            <a:pPr algn="ctr"/>
            <a:r>
              <a:rPr lang="fr-FR" b="1" dirty="0"/>
              <a:t>Rôles et Responsabilités des Salariés</a:t>
            </a:r>
            <a:br>
              <a:rPr lang="fr-FR" b="1" dirty="0">
                <a:latin typeface="Arial Black" panose="020B0A04020102020204" pitchFamily="34" charset="0"/>
              </a:rPr>
            </a:br>
            <a:r>
              <a:rPr lang="fr-FR" sz="4400" b="1" dirty="0"/>
              <a:t> </a:t>
            </a:r>
            <a:br>
              <a:rPr lang="fr-FR" sz="4400" b="1" dirty="0"/>
            </a:br>
            <a:br>
              <a:rPr lang="fr-FR" sz="4400" b="1" dirty="0"/>
            </a:br>
            <a:endParaRPr lang="fr-FR" sz="4800" b="1" dirty="0">
              <a:solidFill>
                <a:srgbClr val="FF0000"/>
              </a:solidFill>
              <a:latin typeface="Arial Black" panose="020B0A04020102020204" pitchFamily="34" charset="0"/>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053" y="207035"/>
            <a:ext cx="3347679" cy="1351755"/>
          </a:xfrm>
          <a:prstGeom prst="rect">
            <a:avLst/>
          </a:prstGeom>
        </p:spPr>
      </p:pic>
      <p:sp>
        <p:nvSpPr>
          <p:cNvPr id="8" name="Titre 1"/>
          <p:cNvSpPr txBox="1">
            <a:spLocks/>
          </p:cNvSpPr>
          <p:nvPr/>
        </p:nvSpPr>
        <p:spPr>
          <a:xfrm>
            <a:off x="138023" y="6236898"/>
            <a:ext cx="3312543" cy="477524"/>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2000" b="1" dirty="0">
                <a:solidFill>
                  <a:schemeClr val="tx1"/>
                </a:solidFill>
              </a:rPr>
              <a:t>CA </a:t>
            </a:r>
            <a:r>
              <a:rPr lang="fr-FR" sz="2000" b="1" dirty="0" err="1">
                <a:solidFill>
                  <a:schemeClr val="tx1"/>
                </a:solidFill>
              </a:rPr>
              <a:t>FFSc</a:t>
            </a:r>
            <a:r>
              <a:rPr lang="fr-FR" sz="2000" b="1" dirty="0">
                <a:solidFill>
                  <a:schemeClr val="tx1"/>
                </a:solidFill>
              </a:rPr>
              <a:t>  6-7 janvier 2024</a:t>
            </a:r>
            <a:endParaRPr lang="fr-FR" sz="3200" b="1" dirty="0">
              <a:solidFill>
                <a:schemeClr val="tx1"/>
              </a:solidFill>
              <a:latin typeface="Arial Black" panose="020B0A04020102020204" pitchFamily="34" charset="0"/>
            </a:endParaRPr>
          </a:p>
        </p:txBody>
      </p:sp>
    </p:spTree>
    <p:extLst>
      <p:ext uri="{BB962C8B-B14F-4D97-AF65-F5344CB8AC3E}">
        <p14:creationId xmlns:p14="http://schemas.microsoft.com/office/powerpoint/2010/main" val="1345650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053" y="207035"/>
            <a:ext cx="3347679" cy="1351755"/>
          </a:xfrm>
          <a:prstGeom prst="rect">
            <a:avLst/>
          </a:prstGeom>
        </p:spPr>
      </p:pic>
      <p:sp>
        <p:nvSpPr>
          <p:cNvPr id="5" name="Titre 1"/>
          <p:cNvSpPr txBox="1">
            <a:spLocks/>
          </p:cNvSpPr>
          <p:nvPr/>
        </p:nvSpPr>
        <p:spPr>
          <a:xfrm>
            <a:off x="3959526" y="2314559"/>
            <a:ext cx="6866626" cy="1248151"/>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fr-FR" sz="4800" b="1" dirty="0">
              <a:solidFill>
                <a:srgbClr val="FF0000"/>
              </a:solidFill>
              <a:latin typeface="Arial Black" panose="020B0A04020102020204" pitchFamily="34" charset="0"/>
            </a:endParaRPr>
          </a:p>
        </p:txBody>
      </p:sp>
      <p:sp>
        <p:nvSpPr>
          <p:cNvPr id="2" name="Titre 1"/>
          <p:cNvSpPr>
            <a:spLocks noGrp="1"/>
          </p:cNvSpPr>
          <p:nvPr>
            <p:ph type="ctrTitle"/>
          </p:nvPr>
        </p:nvSpPr>
        <p:spPr>
          <a:xfrm>
            <a:off x="1200957" y="4287050"/>
            <a:ext cx="9316528" cy="2219962"/>
          </a:xfrm>
        </p:spPr>
        <p:txBody>
          <a:bodyPr/>
          <a:lstStyle/>
          <a:p>
            <a:pPr algn="ctr"/>
            <a:br>
              <a:rPr lang="fr-FR" sz="2400" dirty="0"/>
            </a:br>
            <a:br>
              <a:rPr lang="fr-FR" sz="2400" dirty="0"/>
            </a:br>
            <a:r>
              <a:rPr lang="fr-FR" sz="2400" dirty="0"/>
              <a:t>Adrien DERVELOY : Informaticien Développeur</a:t>
            </a:r>
            <a:br>
              <a:rPr lang="fr-FR" sz="2400" dirty="0"/>
            </a:br>
            <a:br>
              <a:rPr lang="fr-FR" sz="2400" dirty="0"/>
            </a:br>
            <a:r>
              <a:rPr lang="fr-FR" sz="2400" dirty="0"/>
              <a:t>-&gt; </a:t>
            </a:r>
            <a:r>
              <a:rPr lang="fr-FR" sz="2400" b="1" dirty="0"/>
              <a:t>Gestion de projets</a:t>
            </a:r>
            <a:br>
              <a:rPr lang="fr-FR" sz="2400" dirty="0"/>
            </a:br>
            <a:r>
              <a:rPr lang="fr-FR" sz="2400" dirty="0"/>
              <a:t>-	 Etudier l’expression des besoins : rédaction de documents précisant les rôles et besoins des différents utilisateurs</a:t>
            </a:r>
            <a:br>
              <a:rPr lang="fr-FR" sz="2400" dirty="0"/>
            </a:br>
            <a:r>
              <a:rPr lang="fr-FR" sz="2400" dirty="0"/>
              <a:t>-	Evaluer la faisabilité technique des projets : étude de l’existant (matériel et logiciels) pour d’éventuelles modifications ou propositions d’évolutions</a:t>
            </a:r>
            <a:br>
              <a:rPr lang="fr-FR" sz="2400" dirty="0"/>
            </a:br>
            <a:r>
              <a:rPr lang="fr-FR" sz="2400" dirty="0"/>
              <a:t>-	Tester les différentes fonctionnalités des applications développées ; corriger les retours des testeurs</a:t>
            </a:r>
            <a:br>
              <a:rPr lang="fr-FR" sz="2400" dirty="0"/>
            </a:br>
            <a:r>
              <a:rPr lang="fr-FR" sz="2400" dirty="0"/>
              <a:t>-	Participer aux évolutions de </a:t>
            </a:r>
            <a:r>
              <a:rPr lang="fr-FR" sz="2400" dirty="0" err="1"/>
              <a:t>DupliTop</a:t>
            </a:r>
            <a:r>
              <a:rPr lang="fr-FR" sz="2400" dirty="0"/>
              <a:t> </a:t>
            </a:r>
            <a:br>
              <a:rPr lang="fr-FR" sz="2400" dirty="0"/>
            </a:br>
            <a:r>
              <a:rPr lang="fr-FR" sz="2400" dirty="0"/>
              <a:t>-	Finaliser le développement de </a:t>
            </a:r>
            <a:r>
              <a:rPr lang="fr-FR" sz="2400" dirty="0" err="1"/>
              <a:t>DupliGest</a:t>
            </a:r>
            <a:r>
              <a:rPr lang="fr-FR" sz="2400" dirty="0"/>
              <a:t> selon le planning établi </a:t>
            </a:r>
            <a:br>
              <a:rPr lang="fr-FR" sz="2400" dirty="0"/>
            </a:br>
            <a:endParaRPr lang="fr-FR" sz="2400" b="1" dirty="0"/>
          </a:p>
        </p:txBody>
      </p:sp>
    </p:spTree>
    <p:extLst>
      <p:ext uri="{BB962C8B-B14F-4D97-AF65-F5344CB8AC3E}">
        <p14:creationId xmlns:p14="http://schemas.microsoft.com/office/powerpoint/2010/main" val="836714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053" y="207035"/>
            <a:ext cx="3347679" cy="1351755"/>
          </a:xfrm>
          <a:prstGeom prst="rect">
            <a:avLst/>
          </a:prstGeom>
        </p:spPr>
      </p:pic>
      <p:sp>
        <p:nvSpPr>
          <p:cNvPr id="5" name="Titre 1"/>
          <p:cNvSpPr txBox="1">
            <a:spLocks/>
          </p:cNvSpPr>
          <p:nvPr/>
        </p:nvSpPr>
        <p:spPr>
          <a:xfrm>
            <a:off x="3959526" y="2314559"/>
            <a:ext cx="6866626" cy="1248151"/>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fr-FR" sz="4800" b="1" dirty="0">
              <a:solidFill>
                <a:srgbClr val="FF0000"/>
              </a:solidFill>
              <a:latin typeface="Arial Black" panose="020B0A04020102020204" pitchFamily="34" charset="0"/>
            </a:endParaRPr>
          </a:p>
        </p:txBody>
      </p:sp>
      <p:sp>
        <p:nvSpPr>
          <p:cNvPr id="2" name="Titre 1"/>
          <p:cNvSpPr>
            <a:spLocks noGrp="1"/>
          </p:cNvSpPr>
          <p:nvPr>
            <p:ph type="ctrTitle"/>
          </p:nvPr>
        </p:nvSpPr>
        <p:spPr>
          <a:xfrm>
            <a:off x="1200957" y="4287050"/>
            <a:ext cx="9316528" cy="2219962"/>
          </a:xfrm>
        </p:spPr>
        <p:txBody>
          <a:bodyPr/>
          <a:lstStyle/>
          <a:p>
            <a:pPr algn="ctr"/>
            <a:br>
              <a:rPr lang="fr-FR" sz="2400" dirty="0"/>
            </a:br>
            <a:br>
              <a:rPr lang="fr-FR" sz="2400" dirty="0"/>
            </a:br>
            <a:r>
              <a:rPr lang="fr-FR" sz="2400" dirty="0"/>
              <a:t>Adrien DERVELOY : Informaticien Développeur</a:t>
            </a:r>
            <a:br>
              <a:rPr lang="fr-FR" sz="2400" dirty="0"/>
            </a:br>
            <a:br>
              <a:rPr lang="fr-FR" sz="2400" dirty="0"/>
            </a:br>
            <a:r>
              <a:rPr lang="fr-FR" sz="2400" dirty="0"/>
              <a:t>-&gt; </a:t>
            </a:r>
            <a:r>
              <a:rPr lang="fr-FR" sz="2400" b="1" dirty="0"/>
              <a:t>Administration des systèmes et des réseaux </a:t>
            </a:r>
            <a:br>
              <a:rPr lang="fr-FR" sz="2400" dirty="0"/>
            </a:br>
            <a:r>
              <a:rPr lang="fr-FR" sz="2400" dirty="0"/>
              <a:t>-	Configurer le réseau, les imprimantes multifonctions, les postes informatiques … </a:t>
            </a:r>
            <a:br>
              <a:rPr lang="fr-FR" sz="2400" dirty="0"/>
            </a:br>
            <a:r>
              <a:rPr lang="fr-FR" sz="2400" dirty="0"/>
              <a:t>-	Superviser les serveurs, programmer la sauvegarde quotidienne, configurer les comptes utilisateurs</a:t>
            </a:r>
            <a:br>
              <a:rPr lang="fr-FR" sz="2400" dirty="0"/>
            </a:br>
            <a:r>
              <a:rPr lang="fr-FR" sz="2400" dirty="0"/>
              <a:t>-	Rédiger les fiches techniques et les notices d’utilisation (textes de vulgarisation informatique)</a:t>
            </a:r>
            <a:br>
              <a:rPr lang="fr-FR" sz="2400" dirty="0"/>
            </a:br>
            <a:r>
              <a:rPr lang="fr-FR" sz="2400" dirty="0"/>
              <a:t>-	Assurer la maintenance et la sauvegarde des bases de données</a:t>
            </a:r>
            <a:br>
              <a:rPr lang="fr-FR" sz="2400" dirty="0"/>
            </a:br>
            <a:r>
              <a:rPr lang="fr-FR" sz="2400" dirty="0"/>
              <a:t>-	Assurer une aide technique et informatique en cas de problèmes sur des produits informatiques de la Fédé</a:t>
            </a:r>
            <a:br>
              <a:rPr lang="fr-FR" sz="2400" dirty="0"/>
            </a:br>
            <a:endParaRPr lang="fr-FR" sz="2400" b="1" dirty="0"/>
          </a:p>
        </p:txBody>
      </p:sp>
    </p:spTree>
    <p:extLst>
      <p:ext uri="{BB962C8B-B14F-4D97-AF65-F5344CB8AC3E}">
        <p14:creationId xmlns:p14="http://schemas.microsoft.com/office/powerpoint/2010/main" val="2871968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053" y="207035"/>
            <a:ext cx="3347679" cy="1351755"/>
          </a:xfrm>
          <a:prstGeom prst="rect">
            <a:avLst/>
          </a:prstGeom>
        </p:spPr>
      </p:pic>
      <p:sp>
        <p:nvSpPr>
          <p:cNvPr id="5" name="Titre 1"/>
          <p:cNvSpPr txBox="1">
            <a:spLocks/>
          </p:cNvSpPr>
          <p:nvPr/>
        </p:nvSpPr>
        <p:spPr>
          <a:xfrm>
            <a:off x="3959526" y="2314559"/>
            <a:ext cx="6866626" cy="1248151"/>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fr-FR" sz="4800" b="1" dirty="0">
              <a:solidFill>
                <a:srgbClr val="FF0000"/>
              </a:solidFill>
              <a:latin typeface="Arial Black" panose="020B0A04020102020204" pitchFamily="34" charset="0"/>
            </a:endParaRPr>
          </a:p>
        </p:txBody>
      </p:sp>
      <p:sp>
        <p:nvSpPr>
          <p:cNvPr id="2" name="Titre 1"/>
          <p:cNvSpPr>
            <a:spLocks noGrp="1"/>
          </p:cNvSpPr>
          <p:nvPr>
            <p:ph type="ctrTitle"/>
          </p:nvPr>
        </p:nvSpPr>
        <p:spPr>
          <a:xfrm>
            <a:off x="1200957" y="4287050"/>
            <a:ext cx="9316528" cy="2219962"/>
          </a:xfrm>
        </p:spPr>
        <p:txBody>
          <a:bodyPr/>
          <a:lstStyle/>
          <a:p>
            <a:pPr algn="ctr"/>
            <a:br>
              <a:rPr lang="fr-FR" sz="2400" dirty="0"/>
            </a:br>
            <a:br>
              <a:rPr lang="fr-FR" sz="2400" dirty="0"/>
            </a:br>
            <a:r>
              <a:rPr lang="fr-FR" sz="2400" dirty="0"/>
              <a:t>Adrien DERVELOY : Informaticien Développeur</a:t>
            </a:r>
            <a:br>
              <a:rPr lang="fr-FR" sz="2400" dirty="0"/>
            </a:br>
            <a:br>
              <a:rPr lang="fr-FR" sz="2400" dirty="0"/>
            </a:br>
            <a:r>
              <a:rPr lang="fr-FR" sz="2400" dirty="0"/>
              <a:t>-&gt; </a:t>
            </a:r>
            <a:r>
              <a:rPr lang="fr-FR" sz="2400" b="1" dirty="0"/>
              <a:t>Activités générales FFSc</a:t>
            </a:r>
            <a:br>
              <a:rPr lang="fr-FR" sz="2400" dirty="0"/>
            </a:br>
            <a:r>
              <a:rPr lang="fr-FR" sz="2400" dirty="0"/>
              <a:t>-	Participer régulièrement à la commission informatique, à l’animation des réseaux sociaux, à la mise à jour du site</a:t>
            </a:r>
            <a:br>
              <a:rPr lang="fr-FR" sz="2400" dirty="0"/>
            </a:br>
            <a:r>
              <a:rPr lang="fr-FR" sz="2400" dirty="0"/>
              <a:t>-	Conseiller pour les achats liés à l’informatique au sein de la Fédé</a:t>
            </a:r>
            <a:br>
              <a:rPr lang="fr-FR" sz="2400" dirty="0"/>
            </a:br>
            <a:r>
              <a:rPr lang="fr-FR" sz="2400" dirty="0"/>
              <a:t>-	Assurer les tâches administratives courantes en relais</a:t>
            </a:r>
            <a:br>
              <a:rPr lang="fr-FR" sz="2400" dirty="0"/>
            </a:br>
            <a:r>
              <a:rPr lang="fr-FR" sz="2400" dirty="0"/>
              <a:t>-	Prendre en binôme la gestion des résultats des tournois, notamment en cas d’indisponibilité de Joan</a:t>
            </a:r>
            <a:br>
              <a:rPr lang="fr-FR" sz="2400" dirty="0"/>
            </a:br>
            <a:endParaRPr lang="fr-FR" sz="2400" b="1" dirty="0"/>
          </a:p>
        </p:txBody>
      </p:sp>
    </p:spTree>
    <p:extLst>
      <p:ext uri="{BB962C8B-B14F-4D97-AF65-F5344CB8AC3E}">
        <p14:creationId xmlns:p14="http://schemas.microsoft.com/office/powerpoint/2010/main" val="3571529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053" y="207035"/>
            <a:ext cx="3347679" cy="1351755"/>
          </a:xfrm>
          <a:prstGeom prst="rect">
            <a:avLst/>
          </a:prstGeom>
        </p:spPr>
      </p:pic>
      <p:sp>
        <p:nvSpPr>
          <p:cNvPr id="5" name="Titre 1"/>
          <p:cNvSpPr txBox="1">
            <a:spLocks/>
          </p:cNvSpPr>
          <p:nvPr/>
        </p:nvSpPr>
        <p:spPr>
          <a:xfrm>
            <a:off x="3959526" y="2314559"/>
            <a:ext cx="6866626" cy="1248151"/>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fr-FR" sz="4800" b="1" dirty="0">
              <a:solidFill>
                <a:srgbClr val="FF0000"/>
              </a:solidFill>
              <a:latin typeface="Arial Black" panose="020B0A04020102020204" pitchFamily="34" charset="0"/>
            </a:endParaRPr>
          </a:p>
        </p:txBody>
      </p:sp>
      <p:sp>
        <p:nvSpPr>
          <p:cNvPr id="2" name="Titre 1"/>
          <p:cNvSpPr>
            <a:spLocks noGrp="1"/>
          </p:cNvSpPr>
          <p:nvPr>
            <p:ph type="ctrTitle"/>
          </p:nvPr>
        </p:nvSpPr>
        <p:spPr>
          <a:xfrm>
            <a:off x="1200957" y="4287050"/>
            <a:ext cx="9316528" cy="2219962"/>
          </a:xfrm>
        </p:spPr>
        <p:txBody>
          <a:bodyPr/>
          <a:lstStyle/>
          <a:p>
            <a:pPr algn="ctr"/>
            <a:br>
              <a:rPr lang="fr-FR" sz="2400" dirty="0"/>
            </a:br>
            <a:br>
              <a:rPr lang="fr-FR" sz="2400" dirty="0"/>
            </a:br>
            <a:r>
              <a:rPr lang="fr-FR" sz="2400" dirty="0"/>
              <a:t>Nathalie DEL OLMO : Secrétaire Administrative</a:t>
            </a:r>
            <a:br>
              <a:rPr lang="fr-FR" sz="2400" dirty="0"/>
            </a:br>
            <a:br>
              <a:rPr lang="fr-FR" sz="2400" dirty="0"/>
            </a:br>
            <a:r>
              <a:rPr lang="fr-FR" sz="2400" dirty="0"/>
              <a:t>-&gt;</a:t>
            </a:r>
            <a:r>
              <a:rPr lang="fr-FR" sz="2400" b="1" dirty="0"/>
              <a:t>Activités générales FFSc</a:t>
            </a:r>
            <a:br>
              <a:rPr lang="fr-FR" sz="2400" dirty="0"/>
            </a:br>
            <a:r>
              <a:rPr lang="fr-FR" sz="2400" dirty="0"/>
              <a:t>-	Gérer le courrier entrant et sortant </a:t>
            </a:r>
            <a:br>
              <a:rPr lang="fr-FR" sz="2400" dirty="0"/>
            </a:br>
            <a:r>
              <a:rPr lang="fr-FR" sz="2400" dirty="0"/>
              <a:t>-	Assurer l’accueil téléphonique dans les créneaux horaires définis</a:t>
            </a:r>
            <a:br>
              <a:rPr lang="fr-FR" sz="2400" dirty="0"/>
            </a:br>
            <a:r>
              <a:rPr lang="fr-FR" sz="2400" dirty="0"/>
              <a:t>-	Gérer les boites mels : réponses directes ou transfert vers les destinataires réels</a:t>
            </a:r>
            <a:br>
              <a:rPr lang="fr-FR" sz="2400" dirty="0"/>
            </a:br>
            <a:r>
              <a:rPr lang="fr-FR" sz="2400" dirty="0"/>
              <a:t>-	Gérer le renouvellement des clubs civils et les packages clubs</a:t>
            </a:r>
            <a:br>
              <a:rPr lang="fr-FR" sz="2400" dirty="0"/>
            </a:br>
            <a:r>
              <a:rPr lang="fr-FR" sz="2400" dirty="0"/>
              <a:t>-	Gérer les inscriptions aux Festivals Fédéraux</a:t>
            </a:r>
            <a:br>
              <a:rPr lang="fr-FR" sz="2400" dirty="0"/>
            </a:br>
            <a:r>
              <a:rPr lang="fr-FR" sz="2400" dirty="0"/>
              <a:t>-	Participer aux différents festivals organisés par la Fédé, selon les conditions prédéfinies</a:t>
            </a:r>
            <a:br>
              <a:rPr lang="fr-FR" sz="2400" dirty="0"/>
            </a:br>
            <a:endParaRPr lang="fr-FR" sz="2400" b="1" dirty="0"/>
          </a:p>
        </p:txBody>
      </p:sp>
    </p:spTree>
    <p:extLst>
      <p:ext uri="{BB962C8B-B14F-4D97-AF65-F5344CB8AC3E}">
        <p14:creationId xmlns:p14="http://schemas.microsoft.com/office/powerpoint/2010/main" val="2330313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053" y="207035"/>
            <a:ext cx="3347679" cy="1351755"/>
          </a:xfrm>
          <a:prstGeom prst="rect">
            <a:avLst/>
          </a:prstGeom>
        </p:spPr>
      </p:pic>
      <p:sp>
        <p:nvSpPr>
          <p:cNvPr id="5" name="Titre 1"/>
          <p:cNvSpPr txBox="1">
            <a:spLocks/>
          </p:cNvSpPr>
          <p:nvPr/>
        </p:nvSpPr>
        <p:spPr>
          <a:xfrm>
            <a:off x="3959526" y="2314559"/>
            <a:ext cx="6866626" cy="1248151"/>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fr-FR" sz="4800" b="1" dirty="0">
              <a:solidFill>
                <a:srgbClr val="FF0000"/>
              </a:solidFill>
              <a:latin typeface="Arial Black" panose="020B0A04020102020204" pitchFamily="34" charset="0"/>
            </a:endParaRPr>
          </a:p>
        </p:txBody>
      </p:sp>
      <p:sp>
        <p:nvSpPr>
          <p:cNvPr id="2" name="Titre 1"/>
          <p:cNvSpPr>
            <a:spLocks noGrp="1"/>
          </p:cNvSpPr>
          <p:nvPr>
            <p:ph type="ctrTitle"/>
          </p:nvPr>
        </p:nvSpPr>
        <p:spPr>
          <a:xfrm>
            <a:off x="447675" y="4638038"/>
            <a:ext cx="10022185" cy="2219962"/>
          </a:xfrm>
        </p:spPr>
        <p:txBody>
          <a:bodyPr/>
          <a:lstStyle/>
          <a:p>
            <a:pPr algn="ctr"/>
            <a:br>
              <a:rPr lang="fr-FR" sz="2400" dirty="0"/>
            </a:br>
            <a:br>
              <a:rPr lang="fr-FR" sz="2400" dirty="0"/>
            </a:br>
            <a:r>
              <a:rPr lang="fr-FR" sz="2400" dirty="0"/>
              <a:t>Nathalie DEL OLMO : Secrétaire Administrative</a:t>
            </a:r>
            <a:br>
              <a:rPr lang="fr-FR" sz="2400" dirty="0"/>
            </a:br>
            <a:br>
              <a:rPr lang="fr-FR" sz="2400" dirty="0"/>
            </a:br>
            <a:r>
              <a:rPr lang="fr-FR" sz="2400" dirty="0"/>
              <a:t>-&gt;</a:t>
            </a:r>
            <a:r>
              <a:rPr lang="fr-FR" sz="2400" b="1" dirty="0"/>
              <a:t>Activité Jeunes et Scolaires</a:t>
            </a:r>
            <a:br>
              <a:rPr lang="fr-FR" sz="2400" dirty="0"/>
            </a:br>
            <a:r>
              <a:rPr lang="fr-FR" sz="2400" dirty="0"/>
              <a:t>-	Mettre la partie « Scolaire » du site à jour avec Adrien</a:t>
            </a:r>
            <a:br>
              <a:rPr lang="fr-FR" sz="2400" dirty="0"/>
            </a:br>
            <a:r>
              <a:rPr lang="fr-FR" sz="2400" dirty="0"/>
              <a:t>-	Gérer les affiliations des clubs scolaires et les kits scolaires</a:t>
            </a:r>
            <a:br>
              <a:rPr lang="fr-FR" sz="2400" dirty="0"/>
            </a:br>
            <a:r>
              <a:rPr lang="fr-FR" sz="2400" dirty="0"/>
              <a:t>-	Organiser et participer aux réunions et aux tâches relatives à l’activité scolaire  </a:t>
            </a:r>
            <a:br>
              <a:rPr lang="fr-FR" sz="2400" dirty="0"/>
            </a:br>
            <a:r>
              <a:rPr lang="fr-FR" sz="2400" dirty="0"/>
              <a:t>-	Mettre à jour la qualification des joueurs de moins de 18 ans après les différentes épreuves et préparer les sélections pour les Championnats du Monde</a:t>
            </a:r>
            <a:br>
              <a:rPr lang="fr-FR" sz="2400" dirty="0"/>
            </a:br>
            <a:r>
              <a:rPr lang="fr-FR" sz="2400" dirty="0"/>
              <a:t>-	Organiser toutes les épreuves spécifiques pour les scolaires : réception et choix des parties, gestion des résultats, classement, réalisation et envoi de diplômes, préparation de la finale nationale ; aide à l’organisation du Championnat de France Jeunes et Scolaires </a:t>
            </a:r>
            <a:br>
              <a:rPr lang="fr-FR" sz="2400" dirty="0"/>
            </a:br>
            <a:r>
              <a:rPr lang="fr-FR" sz="2400" dirty="0"/>
              <a:t>-	Scrabblerama Jeunes : relecture des articles, routage</a:t>
            </a:r>
            <a:endParaRPr lang="fr-FR" sz="2400" b="1" dirty="0"/>
          </a:p>
        </p:txBody>
      </p:sp>
    </p:spTree>
    <p:extLst>
      <p:ext uri="{BB962C8B-B14F-4D97-AF65-F5344CB8AC3E}">
        <p14:creationId xmlns:p14="http://schemas.microsoft.com/office/powerpoint/2010/main" val="1438334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053" y="207035"/>
            <a:ext cx="3347679" cy="1351755"/>
          </a:xfrm>
          <a:prstGeom prst="rect">
            <a:avLst/>
          </a:prstGeom>
        </p:spPr>
      </p:pic>
      <p:sp>
        <p:nvSpPr>
          <p:cNvPr id="5" name="Titre 1"/>
          <p:cNvSpPr txBox="1">
            <a:spLocks/>
          </p:cNvSpPr>
          <p:nvPr/>
        </p:nvSpPr>
        <p:spPr>
          <a:xfrm>
            <a:off x="3959526" y="2314559"/>
            <a:ext cx="6866626" cy="1248151"/>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fr-FR" sz="4800" b="1" dirty="0">
              <a:solidFill>
                <a:srgbClr val="FF0000"/>
              </a:solidFill>
              <a:latin typeface="Arial Black" panose="020B0A04020102020204" pitchFamily="34" charset="0"/>
            </a:endParaRPr>
          </a:p>
        </p:txBody>
      </p:sp>
      <p:sp>
        <p:nvSpPr>
          <p:cNvPr id="2" name="Titre 1"/>
          <p:cNvSpPr>
            <a:spLocks noGrp="1"/>
          </p:cNvSpPr>
          <p:nvPr>
            <p:ph type="ctrTitle"/>
          </p:nvPr>
        </p:nvSpPr>
        <p:spPr>
          <a:xfrm>
            <a:off x="638982" y="1477175"/>
            <a:ext cx="9316528" cy="2219962"/>
          </a:xfrm>
        </p:spPr>
        <p:txBody>
          <a:bodyPr/>
          <a:lstStyle/>
          <a:p>
            <a:pPr algn="ctr"/>
            <a:br>
              <a:rPr lang="fr-FR" sz="2400" dirty="0"/>
            </a:br>
            <a:br>
              <a:rPr lang="fr-FR" sz="2400" dirty="0"/>
            </a:br>
            <a:r>
              <a:rPr lang="fr-FR" sz="2400" dirty="0"/>
              <a:t>Nathalie DEL OLMO : Secrétaire Administrative</a:t>
            </a:r>
            <a:br>
              <a:rPr lang="fr-FR" sz="2400" dirty="0"/>
            </a:br>
            <a:br>
              <a:rPr lang="fr-FR" sz="2400" dirty="0"/>
            </a:br>
            <a:r>
              <a:rPr lang="fr-FR" sz="2400" dirty="0"/>
              <a:t>Une partie de l’activité scolaire soit être reprise au fil de l’eau par la DNSJS ou simplifiée pour que Nathalie puisse assurer d’autres tâches administratives pour libérer du temps à Séverine.</a:t>
            </a:r>
            <a:endParaRPr lang="fr-FR" sz="2400" b="1" dirty="0"/>
          </a:p>
        </p:txBody>
      </p:sp>
    </p:spTree>
    <p:extLst>
      <p:ext uri="{BB962C8B-B14F-4D97-AF65-F5344CB8AC3E}">
        <p14:creationId xmlns:p14="http://schemas.microsoft.com/office/powerpoint/2010/main" val="56413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053" y="207035"/>
            <a:ext cx="3347679" cy="1351755"/>
          </a:xfrm>
          <a:prstGeom prst="rect">
            <a:avLst/>
          </a:prstGeom>
        </p:spPr>
      </p:pic>
      <p:sp>
        <p:nvSpPr>
          <p:cNvPr id="5" name="Titre 1"/>
          <p:cNvSpPr txBox="1">
            <a:spLocks/>
          </p:cNvSpPr>
          <p:nvPr/>
        </p:nvSpPr>
        <p:spPr>
          <a:xfrm>
            <a:off x="3959526" y="2314559"/>
            <a:ext cx="6866626" cy="1248151"/>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fr-FR" sz="4800" b="1" dirty="0">
              <a:solidFill>
                <a:srgbClr val="FF0000"/>
              </a:solidFill>
              <a:latin typeface="Arial Black" panose="020B0A04020102020204" pitchFamily="34" charset="0"/>
            </a:endParaRPr>
          </a:p>
        </p:txBody>
      </p:sp>
      <p:sp>
        <p:nvSpPr>
          <p:cNvPr id="2" name="Titre 1"/>
          <p:cNvSpPr>
            <a:spLocks noGrp="1"/>
          </p:cNvSpPr>
          <p:nvPr>
            <p:ph type="ctrTitle"/>
          </p:nvPr>
        </p:nvSpPr>
        <p:spPr>
          <a:xfrm>
            <a:off x="590550" y="4201325"/>
            <a:ext cx="9545935" cy="2219962"/>
          </a:xfrm>
        </p:spPr>
        <p:txBody>
          <a:bodyPr/>
          <a:lstStyle/>
          <a:p>
            <a:pPr algn="ctr"/>
            <a:br>
              <a:rPr lang="fr-FR" sz="2400" dirty="0"/>
            </a:br>
            <a:br>
              <a:rPr lang="fr-FR" sz="2400" dirty="0"/>
            </a:br>
            <a:r>
              <a:rPr lang="fr-FR" sz="2400" dirty="0"/>
              <a:t>Florient DEFOSSÉ : Informaticien de Gestion – Développeur Web</a:t>
            </a:r>
            <a:br>
              <a:rPr lang="fr-FR" sz="2400" dirty="0"/>
            </a:br>
            <a:br>
              <a:rPr lang="fr-FR" sz="2400" dirty="0"/>
            </a:br>
            <a:r>
              <a:rPr lang="fr-FR" sz="2400" dirty="0"/>
              <a:t>-&gt; </a:t>
            </a:r>
            <a:r>
              <a:rPr lang="fr-FR" sz="2400" b="1" dirty="0"/>
              <a:t>Résoudre les demandes clients sur nos logiciels et applications (hotline) </a:t>
            </a:r>
            <a:br>
              <a:rPr lang="fr-FR" sz="2400" dirty="0"/>
            </a:br>
            <a:r>
              <a:rPr lang="fr-FR" sz="2400" dirty="0"/>
              <a:t>-	Diagnostiquer, traiter, suivre et résoudre les demandes clients par téléphone et par mail</a:t>
            </a:r>
            <a:br>
              <a:rPr lang="fr-FR" sz="2400" dirty="0"/>
            </a:br>
            <a:r>
              <a:rPr lang="fr-FR" sz="2400" dirty="0"/>
              <a:t>-	Tracer toutes les informations</a:t>
            </a:r>
            <a:br>
              <a:rPr lang="fr-FR" sz="2400" dirty="0"/>
            </a:br>
            <a:r>
              <a:rPr lang="fr-FR" sz="2400" dirty="0"/>
              <a:t>-	Respecter les processus et procédures établis</a:t>
            </a:r>
            <a:br>
              <a:rPr lang="fr-FR" sz="2400" dirty="0"/>
            </a:br>
            <a:r>
              <a:rPr lang="fr-FR" sz="2400" dirty="0"/>
              <a:t>-	Assister et former les clients sur des questions de paramétrage, et sur l’utilisation de nouvelles fonctionnalités</a:t>
            </a:r>
            <a:br>
              <a:rPr lang="fr-FR" sz="2400" dirty="0"/>
            </a:br>
            <a:r>
              <a:rPr lang="fr-FR" sz="2400" dirty="0"/>
              <a:t>-	Participer à l'amélioration continue des outils et méthodes</a:t>
            </a:r>
            <a:br>
              <a:rPr lang="fr-FR" sz="2400" dirty="0"/>
            </a:br>
            <a:endParaRPr lang="fr-FR" sz="2400" b="1" dirty="0"/>
          </a:p>
        </p:txBody>
      </p:sp>
    </p:spTree>
    <p:extLst>
      <p:ext uri="{BB962C8B-B14F-4D97-AF65-F5344CB8AC3E}">
        <p14:creationId xmlns:p14="http://schemas.microsoft.com/office/powerpoint/2010/main" val="2799551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053" y="207035"/>
            <a:ext cx="3347679" cy="1351755"/>
          </a:xfrm>
          <a:prstGeom prst="rect">
            <a:avLst/>
          </a:prstGeom>
        </p:spPr>
      </p:pic>
      <p:sp>
        <p:nvSpPr>
          <p:cNvPr id="5" name="Titre 1"/>
          <p:cNvSpPr txBox="1">
            <a:spLocks/>
          </p:cNvSpPr>
          <p:nvPr/>
        </p:nvSpPr>
        <p:spPr>
          <a:xfrm>
            <a:off x="3959526" y="2314559"/>
            <a:ext cx="6866626" cy="1248151"/>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fr-FR" sz="4800" b="1" dirty="0">
              <a:solidFill>
                <a:srgbClr val="FF0000"/>
              </a:solidFill>
              <a:latin typeface="Arial Black" panose="020B0A04020102020204" pitchFamily="34" charset="0"/>
            </a:endParaRPr>
          </a:p>
        </p:txBody>
      </p:sp>
      <p:sp>
        <p:nvSpPr>
          <p:cNvPr id="2" name="Titre 1"/>
          <p:cNvSpPr>
            <a:spLocks noGrp="1"/>
          </p:cNvSpPr>
          <p:nvPr>
            <p:ph type="ctrTitle"/>
          </p:nvPr>
        </p:nvSpPr>
        <p:spPr>
          <a:xfrm>
            <a:off x="743757" y="3686975"/>
            <a:ext cx="9316528" cy="2219962"/>
          </a:xfrm>
        </p:spPr>
        <p:txBody>
          <a:bodyPr/>
          <a:lstStyle/>
          <a:p>
            <a:pPr algn="ctr"/>
            <a:br>
              <a:rPr lang="fr-FR" sz="2400" dirty="0"/>
            </a:br>
            <a:br>
              <a:rPr lang="fr-FR" sz="2400" dirty="0"/>
            </a:br>
            <a:r>
              <a:rPr lang="fr-FR" sz="2400" dirty="0"/>
              <a:t>Florient DEFOSSÉ : Informaticien de Gestion – Développeur Web</a:t>
            </a:r>
            <a:br>
              <a:rPr lang="fr-FR" sz="2400" dirty="0"/>
            </a:br>
            <a:br>
              <a:rPr lang="fr-FR" sz="2400" dirty="0"/>
            </a:br>
            <a:r>
              <a:rPr lang="fr-FR" sz="2400" dirty="0"/>
              <a:t>-&gt; </a:t>
            </a:r>
            <a:r>
              <a:rPr lang="fr-FR" sz="2400" b="1" dirty="0"/>
              <a:t>Autres Tâches </a:t>
            </a:r>
            <a:br>
              <a:rPr lang="fr-FR" sz="2400" dirty="0"/>
            </a:br>
            <a:r>
              <a:rPr lang="fr-FR" sz="2400" dirty="0"/>
              <a:t>-	Gestion, administration et développement du Site Grand Public</a:t>
            </a:r>
            <a:br>
              <a:rPr lang="fr-FR" sz="2400" dirty="0"/>
            </a:br>
            <a:r>
              <a:rPr lang="fr-FR" sz="2400" dirty="0"/>
              <a:t>-	Aide sur d’autres tâches administratives basiques en fonction des demandes</a:t>
            </a:r>
            <a:br>
              <a:rPr lang="fr-FR" sz="2400" dirty="0"/>
            </a:br>
            <a:br>
              <a:rPr lang="fr-FR" sz="2400" dirty="0"/>
            </a:br>
            <a:r>
              <a:rPr lang="fr-FR" sz="2400" b="1" i="1" dirty="0"/>
              <a:t>Florient, recruté il y a tout juste 3 mois en remplacement d’Estelle donne entière satisfaction ; il est force de propositions et sait prendre des initiatives.</a:t>
            </a:r>
            <a:br>
              <a:rPr lang="fr-FR" sz="2400" dirty="0"/>
            </a:br>
            <a:endParaRPr lang="fr-FR" sz="2400" b="1" dirty="0"/>
          </a:p>
        </p:txBody>
      </p:sp>
    </p:spTree>
    <p:extLst>
      <p:ext uri="{BB962C8B-B14F-4D97-AF65-F5344CB8AC3E}">
        <p14:creationId xmlns:p14="http://schemas.microsoft.com/office/powerpoint/2010/main" val="833665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053" y="207035"/>
            <a:ext cx="3347679" cy="1351755"/>
          </a:xfrm>
          <a:prstGeom prst="rect">
            <a:avLst/>
          </a:prstGeom>
        </p:spPr>
      </p:pic>
      <p:sp>
        <p:nvSpPr>
          <p:cNvPr id="5" name="Titre 1"/>
          <p:cNvSpPr txBox="1">
            <a:spLocks/>
          </p:cNvSpPr>
          <p:nvPr/>
        </p:nvSpPr>
        <p:spPr>
          <a:xfrm>
            <a:off x="3959526" y="2314559"/>
            <a:ext cx="6866626" cy="1248151"/>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fr-FR" sz="4800" b="1" dirty="0">
              <a:solidFill>
                <a:srgbClr val="FF0000"/>
              </a:solidFill>
              <a:latin typeface="Arial Black" panose="020B0A04020102020204" pitchFamily="34" charset="0"/>
            </a:endParaRPr>
          </a:p>
        </p:txBody>
      </p:sp>
      <p:sp>
        <p:nvSpPr>
          <p:cNvPr id="2" name="Titre 1"/>
          <p:cNvSpPr>
            <a:spLocks noGrp="1"/>
          </p:cNvSpPr>
          <p:nvPr>
            <p:ph type="ctrTitle"/>
          </p:nvPr>
        </p:nvSpPr>
        <p:spPr>
          <a:xfrm>
            <a:off x="1200957" y="4287050"/>
            <a:ext cx="9316528" cy="2219962"/>
          </a:xfrm>
        </p:spPr>
        <p:txBody>
          <a:bodyPr/>
          <a:lstStyle/>
          <a:p>
            <a:pPr algn="ctr"/>
            <a:br>
              <a:rPr lang="fr-FR" sz="2400" dirty="0"/>
            </a:br>
            <a:br>
              <a:rPr lang="fr-FR" sz="2400" dirty="0"/>
            </a:br>
            <a:r>
              <a:rPr lang="fr-FR" sz="2400" dirty="0"/>
              <a:t>Séverine GRUCHOT – Directrice</a:t>
            </a:r>
            <a:br>
              <a:rPr lang="fr-FR" sz="2400" dirty="0"/>
            </a:br>
            <a:br>
              <a:rPr lang="fr-FR" sz="2400" dirty="0"/>
            </a:br>
            <a:r>
              <a:rPr lang="fr-FR" sz="2400" dirty="0"/>
              <a:t>-&gt; </a:t>
            </a:r>
            <a:r>
              <a:rPr lang="fr-FR" sz="2400" b="1" dirty="0"/>
              <a:t>Assurer le développement de la FFSc</a:t>
            </a:r>
            <a:br>
              <a:rPr lang="fr-FR" sz="2400" dirty="0"/>
            </a:br>
            <a:r>
              <a:rPr lang="fr-FR" sz="2400" dirty="0"/>
              <a:t>-	Mettre en place des actions pour atteindre les objectifs fixés</a:t>
            </a:r>
            <a:br>
              <a:rPr lang="fr-FR" sz="2400" dirty="0"/>
            </a:br>
            <a:br>
              <a:rPr lang="fr-FR" sz="2400" dirty="0"/>
            </a:br>
            <a:r>
              <a:rPr lang="fr-FR" sz="2400" dirty="0"/>
              <a:t>-&gt; </a:t>
            </a:r>
            <a:r>
              <a:rPr lang="fr-FR" sz="2400" b="1" dirty="0"/>
              <a:t>Gestion courante</a:t>
            </a:r>
            <a:br>
              <a:rPr lang="fr-FR" sz="2400" dirty="0"/>
            </a:br>
            <a:r>
              <a:rPr lang="fr-FR" sz="2400" dirty="0"/>
              <a:t>-	Organiser et gérer le travail des permanents ; assurer leur suivi (entretiens, suivi des objectifs, horaires, congés, tâches, variables de paie)</a:t>
            </a:r>
            <a:br>
              <a:rPr lang="fr-FR" sz="2400" dirty="0"/>
            </a:br>
            <a:r>
              <a:rPr lang="fr-FR" sz="2400" dirty="0"/>
              <a:t>-	Prendre les décisions de gestion courante</a:t>
            </a:r>
            <a:br>
              <a:rPr lang="fr-FR" sz="2400" dirty="0"/>
            </a:br>
            <a:r>
              <a:rPr lang="fr-FR" sz="2400" dirty="0"/>
              <a:t>-	Gérer la comptabilité de la FFSc et apporter des éléments de comptabilité analytique</a:t>
            </a:r>
            <a:br>
              <a:rPr lang="fr-FR" sz="2400" dirty="0"/>
            </a:br>
            <a:r>
              <a:rPr lang="fr-FR" sz="2400" dirty="0"/>
              <a:t>-	Participer aux travaux des commissions</a:t>
            </a:r>
            <a:br>
              <a:rPr lang="fr-FR" sz="2400" dirty="0"/>
            </a:br>
            <a:endParaRPr lang="fr-FR" sz="2400" b="1" dirty="0"/>
          </a:p>
        </p:txBody>
      </p:sp>
    </p:spTree>
    <p:extLst>
      <p:ext uri="{BB962C8B-B14F-4D97-AF65-F5344CB8AC3E}">
        <p14:creationId xmlns:p14="http://schemas.microsoft.com/office/powerpoint/2010/main" val="3151834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053" y="207035"/>
            <a:ext cx="3347679" cy="1351755"/>
          </a:xfrm>
          <a:prstGeom prst="rect">
            <a:avLst/>
          </a:prstGeom>
        </p:spPr>
      </p:pic>
      <p:sp>
        <p:nvSpPr>
          <p:cNvPr id="5" name="Titre 1"/>
          <p:cNvSpPr txBox="1">
            <a:spLocks/>
          </p:cNvSpPr>
          <p:nvPr/>
        </p:nvSpPr>
        <p:spPr>
          <a:xfrm>
            <a:off x="3959526" y="2314559"/>
            <a:ext cx="6866626" cy="1248151"/>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fr-FR" sz="4800" b="1" dirty="0">
              <a:solidFill>
                <a:srgbClr val="FF0000"/>
              </a:solidFill>
              <a:latin typeface="Arial Black" panose="020B0A04020102020204" pitchFamily="34" charset="0"/>
            </a:endParaRPr>
          </a:p>
        </p:txBody>
      </p:sp>
      <p:sp>
        <p:nvSpPr>
          <p:cNvPr id="2" name="Titre 1"/>
          <p:cNvSpPr>
            <a:spLocks noGrp="1"/>
          </p:cNvSpPr>
          <p:nvPr>
            <p:ph type="ctrTitle"/>
          </p:nvPr>
        </p:nvSpPr>
        <p:spPr>
          <a:xfrm>
            <a:off x="1200957" y="4287050"/>
            <a:ext cx="9316528" cy="2219962"/>
          </a:xfrm>
        </p:spPr>
        <p:txBody>
          <a:bodyPr/>
          <a:lstStyle/>
          <a:p>
            <a:pPr algn="ctr"/>
            <a:br>
              <a:rPr lang="fr-FR" sz="2400" dirty="0"/>
            </a:br>
            <a:br>
              <a:rPr lang="fr-FR" sz="2400" dirty="0"/>
            </a:br>
            <a:r>
              <a:rPr lang="fr-FR" sz="2400" dirty="0"/>
              <a:t>Séverine GRUCHOT – Directrice</a:t>
            </a:r>
            <a:br>
              <a:rPr lang="fr-FR" sz="2400" dirty="0"/>
            </a:br>
            <a:br>
              <a:rPr lang="fr-FR" sz="2400" dirty="0"/>
            </a:br>
            <a:r>
              <a:rPr lang="fr-FR" sz="2400" dirty="0"/>
              <a:t>-&gt;</a:t>
            </a:r>
            <a:r>
              <a:rPr lang="fr-FR" sz="2400" b="1" dirty="0"/>
              <a:t>Activités générales de la FFSc</a:t>
            </a:r>
            <a:br>
              <a:rPr lang="fr-FR" sz="2400" dirty="0"/>
            </a:br>
            <a:r>
              <a:rPr lang="fr-FR" sz="2400" dirty="0"/>
              <a:t>-	Gérer les licences </a:t>
            </a:r>
            <a:br>
              <a:rPr lang="fr-FR" sz="2400" dirty="0"/>
            </a:br>
            <a:r>
              <a:rPr lang="fr-FR" sz="2400" dirty="0"/>
              <a:t>-	Participer au bon déroulement des Festivals Fédéraux</a:t>
            </a:r>
            <a:br>
              <a:rPr lang="fr-FR" sz="2400" dirty="0"/>
            </a:br>
            <a:r>
              <a:rPr lang="fr-FR" sz="2400" dirty="0"/>
              <a:t>-	Assurer la maintenance du Système Informatique de Gestion des Licences et des Epreuves de Scrabble (SIGLES)</a:t>
            </a:r>
            <a:br>
              <a:rPr lang="fr-FR" sz="2400" dirty="0"/>
            </a:br>
            <a:r>
              <a:rPr lang="fr-FR" sz="2400" dirty="0"/>
              <a:t>-	Réaliser des travaux ponctuels à la demande du BD, ou des différentes commissions</a:t>
            </a:r>
            <a:br>
              <a:rPr lang="fr-FR" sz="2400" dirty="0"/>
            </a:br>
            <a:br>
              <a:rPr lang="fr-FR" sz="2400" dirty="0"/>
            </a:br>
            <a:r>
              <a:rPr lang="fr-FR" sz="2400" i="1" dirty="0"/>
              <a:t> Besoin de formation(s) et de temps pour assurer les projets de développement de la FFSc</a:t>
            </a:r>
            <a:br>
              <a:rPr lang="fr-FR" sz="2400" dirty="0"/>
            </a:br>
            <a:endParaRPr lang="fr-FR" sz="2400" b="1" dirty="0"/>
          </a:p>
        </p:txBody>
      </p:sp>
    </p:spTree>
    <p:extLst>
      <p:ext uri="{BB962C8B-B14F-4D97-AF65-F5344CB8AC3E}">
        <p14:creationId xmlns:p14="http://schemas.microsoft.com/office/powerpoint/2010/main" val="2710206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053" y="207035"/>
            <a:ext cx="3347679" cy="1351755"/>
          </a:xfrm>
          <a:prstGeom prst="rect">
            <a:avLst/>
          </a:prstGeom>
        </p:spPr>
      </p:pic>
      <p:sp>
        <p:nvSpPr>
          <p:cNvPr id="5" name="Titre 1"/>
          <p:cNvSpPr txBox="1">
            <a:spLocks/>
          </p:cNvSpPr>
          <p:nvPr/>
        </p:nvSpPr>
        <p:spPr>
          <a:xfrm>
            <a:off x="3959526" y="2314559"/>
            <a:ext cx="6866626" cy="1248151"/>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fr-FR" sz="4800" b="1" dirty="0">
              <a:solidFill>
                <a:srgbClr val="FF0000"/>
              </a:solidFill>
              <a:latin typeface="Arial Black" panose="020B0A04020102020204" pitchFamily="34" charset="0"/>
            </a:endParaRPr>
          </a:p>
        </p:txBody>
      </p:sp>
      <p:sp>
        <p:nvSpPr>
          <p:cNvPr id="2" name="Titre 1"/>
          <p:cNvSpPr>
            <a:spLocks noGrp="1"/>
          </p:cNvSpPr>
          <p:nvPr>
            <p:ph type="ctrTitle"/>
          </p:nvPr>
        </p:nvSpPr>
        <p:spPr>
          <a:xfrm>
            <a:off x="1200957" y="4287050"/>
            <a:ext cx="9316528" cy="2219962"/>
          </a:xfrm>
        </p:spPr>
        <p:txBody>
          <a:bodyPr/>
          <a:lstStyle/>
          <a:p>
            <a:pPr algn="ctr"/>
            <a:br>
              <a:rPr lang="fr-FR" sz="2400" dirty="0"/>
            </a:br>
            <a:br>
              <a:rPr lang="fr-FR" sz="2400" dirty="0"/>
            </a:br>
            <a:r>
              <a:rPr lang="fr-FR" sz="2400" dirty="0"/>
              <a:t>Joan CONTROU : Gestionnaire de Projets</a:t>
            </a:r>
            <a:br>
              <a:rPr lang="fr-FR" sz="2400" dirty="0"/>
            </a:br>
            <a:br>
              <a:rPr lang="fr-FR" sz="2400" dirty="0"/>
            </a:br>
            <a:r>
              <a:rPr lang="fr-FR" sz="2400" dirty="0"/>
              <a:t>-&gt; </a:t>
            </a:r>
            <a:r>
              <a:rPr lang="fr-FR" sz="2400" b="1" dirty="0"/>
              <a:t>Gestion des épreuves et classements :</a:t>
            </a:r>
            <a:br>
              <a:rPr lang="fr-FR" sz="2400" dirty="0"/>
            </a:br>
            <a:r>
              <a:rPr lang="fr-FR" sz="2400" dirty="0"/>
              <a:t>-	Assurer toutes les tâches concernant les classements et les épreuves </a:t>
            </a:r>
            <a:br>
              <a:rPr lang="fr-FR" sz="2400" dirty="0"/>
            </a:br>
            <a:r>
              <a:rPr lang="fr-FR" sz="2400" dirty="0"/>
              <a:t>-	Assurer la gestion du calendrier ainsi que la mise à jour de résultats sur le site Internet de la FFSc (certaines actions seront déléguées notamment en cas d’indisponibilité)</a:t>
            </a:r>
            <a:br>
              <a:rPr lang="fr-FR" sz="2400" dirty="0"/>
            </a:br>
            <a:r>
              <a:rPr lang="fr-FR" sz="2400" dirty="0"/>
              <a:t>-	Assurer la mise en forme et l’envoi des parties officielles pour les épreuves par centres</a:t>
            </a:r>
            <a:br>
              <a:rPr lang="fr-FR" sz="2400" dirty="0"/>
            </a:br>
            <a:br>
              <a:rPr lang="fr-FR" sz="2400" dirty="0"/>
            </a:br>
            <a:br>
              <a:rPr lang="fr-FR" sz="2400" dirty="0"/>
            </a:br>
            <a:endParaRPr lang="fr-FR" sz="2400" b="1" dirty="0"/>
          </a:p>
        </p:txBody>
      </p:sp>
    </p:spTree>
    <p:extLst>
      <p:ext uri="{BB962C8B-B14F-4D97-AF65-F5344CB8AC3E}">
        <p14:creationId xmlns:p14="http://schemas.microsoft.com/office/powerpoint/2010/main" val="4075167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053" y="207035"/>
            <a:ext cx="3347679" cy="1351755"/>
          </a:xfrm>
          <a:prstGeom prst="rect">
            <a:avLst/>
          </a:prstGeom>
        </p:spPr>
      </p:pic>
      <p:sp>
        <p:nvSpPr>
          <p:cNvPr id="5" name="Titre 1"/>
          <p:cNvSpPr txBox="1">
            <a:spLocks/>
          </p:cNvSpPr>
          <p:nvPr/>
        </p:nvSpPr>
        <p:spPr>
          <a:xfrm>
            <a:off x="3959526" y="2314559"/>
            <a:ext cx="6866626" cy="1248151"/>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fr-FR" sz="4800" b="1" dirty="0">
              <a:solidFill>
                <a:srgbClr val="FF0000"/>
              </a:solidFill>
              <a:latin typeface="Arial Black" panose="020B0A04020102020204" pitchFamily="34" charset="0"/>
            </a:endParaRPr>
          </a:p>
        </p:txBody>
      </p:sp>
      <p:sp>
        <p:nvSpPr>
          <p:cNvPr id="2" name="Titre 1"/>
          <p:cNvSpPr>
            <a:spLocks noGrp="1"/>
          </p:cNvSpPr>
          <p:nvPr>
            <p:ph type="ctrTitle"/>
          </p:nvPr>
        </p:nvSpPr>
        <p:spPr>
          <a:xfrm>
            <a:off x="496106" y="4115600"/>
            <a:ext cx="9733743" cy="2219962"/>
          </a:xfrm>
        </p:spPr>
        <p:txBody>
          <a:bodyPr/>
          <a:lstStyle/>
          <a:p>
            <a:pPr algn="ctr"/>
            <a:br>
              <a:rPr lang="fr-FR" sz="2400" dirty="0"/>
            </a:br>
            <a:br>
              <a:rPr lang="fr-FR" sz="2400" dirty="0"/>
            </a:br>
            <a:r>
              <a:rPr lang="fr-FR" sz="2400" dirty="0"/>
              <a:t>Joan CONTROU : Gestionnaire de Projets</a:t>
            </a:r>
            <a:br>
              <a:rPr lang="fr-FR" sz="2400" dirty="0"/>
            </a:br>
            <a:br>
              <a:rPr lang="fr-FR" sz="2400" dirty="0"/>
            </a:br>
            <a:r>
              <a:rPr lang="fr-FR" sz="2400" dirty="0"/>
              <a:t>-&gt; </a:t>
            </a:r>
            <a:r>
              <a:rPr lang="fr-FR" sz="2400" b="1" dirty="0"/>
              <a:t>Activités générales FFSc</a:t>
            </a:r>
            <a:br>
              <a:rPr lang="fr-FR" sz="2400" dirty="0"/>
            </a:br>
            <a:r>
              <a:rPr lang="fr-FR" sz="2400" dirty="0"/>
              <a:t>-	Assurer les tâches administratives liées à ses deux missions principales ainsi que les tâches administratives courantes en relais</a:t>
            </a:r>
            <a:br>
              <a:rPr lang="fr-FR" sz="2400" dirty="0"/>
            </a:br>
            <a:r>
              <a:rPr lang="fr-FR" sz="2400" dirty="0"/>
              <a:t>-	Participer aux différents festivals organisés par la Fédé, selon les conditions prédéfinies ; en amont, gérer la logistique des festivals et plus précisément tout ce qui concerne le matériel et la technique</a:t>
            </a:r>
            <a:br>
              <a:rPr lang="fr-FR" sz="2400" dirty="0"/>
            </a:br>
            <a:r>
              <a:rPr lang="fr-FR" sz="2400" dirty="0"/>
              <a:t>-	Réaliser des travaux occasionnels pour les commissions ou le BD</a:t>
            </a:r>
            <a:br>
              <a:rPr lang="fr-FR" sz="2400" dirty="0"/>
            </a:br>
            <a:r>
              <a:rPr lang="fr-FR" sz="2400" dirty="0"/>
              <a:t>-	Assurer le suivi des différents challenges</a:t>
            </a:r>
            <a:br>
              <a:rPr lang="fr-FR" sz="2400" dirty="0"/>
            </a:br>
            <a:r>
              <a:rPr lang="fr-FR" sz="2400" dirty="0"/>
              <a:t>-	Participer au développement et aux tests des nouveaux outils, notamment ceux mis en œuvre par Colas</a:t>
            </a:r>
            <a:br>
              <a:rPr lang="fr-FR" sz="2400" dirty="0"/>
            </a:br>
            <a:r>
              <a:rPr lang="fr-FR" sz="2400" dirty="0"/>
              <a:t>-	Assurer le suivi des ligues Outre-Mer</a:t>
            </a:r>
            <a:endParaRPr lang="fr-FR" sz="2400" b="1" dirty="0"/>
          </a:p>
        </p:txBody>
      </p:sp>
    </p:spTree>
    <p:extLst>
      <p:ext uri="{BB962C8B-B14F-4D97-AF65-F5344CB8AC3E}">
        <p14:creationId xmlns:p14="http://schemas.microsoft.com/office/powerpoint/2010/main" val="3831270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053" y="207035"/>
            <a:ext cx="3347679" cy="1351755"/>
          </a:xfrm>
          <a:prstGeom prst="rect">
            <a:avLst/>
          </a:prstGeom>
        </p:spPr>
      </p:pic>
      <p:sp>
        <p:nvSpPr>
          <p:cNvPr id="5" name="Titre 1"/>
          <p:cNvSpPr txBox="1">
            <a:spLocks/>
          </p:cNvSpPr>
          <p:nvPr/>
        </p:nvSpPr>
        <p:spPr>
          <a:xfrm>
            <a:off x="3959526" y="2314559"/>
            <a:ext cx="6866626" cy="1248151"/>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fr-FR" sz="4800" b="1" dirty="0">
              <a:solidFill>
                <a:srgbClr val="FF0000"/>
              </a:solidFill>
              <a:latin typeface="Arial Black" panose="020B0A04020102020204" pitchFamily="34" charset="0"/>
            </a:endParaRPr>
          </a:p>
        </p:txBody>
      </p:sp>
      <p:sp>
        <p:nvSpPr>
          <p:cNvPr id="2" name="Titre 1"/>
          <p:cNvSpPr>
            <a:spLocks noGrp="1"/>
          </p:cNvSpPr>
          <p:nvPr>
            <p:ph type="ctrTitle"/>
          </p:nvPr>
        </p:nvSpPr>
        <p:spPr>
          <a:xfrm>
            <a:off x="1200957" y="4287050"/>
            <a:ext cx="9316528" cy="2219962"/>
          </a:xfrm>
        </p:spPr>
        <p:txBody>
          <a:bodyPr/>
          <a:lstStyle/>
          <a:p>
            <a:pPr algn="ctr"/>
            <a:br>
              <a:rPr lang="fr-FR" sz="2400" dirty="0"/>
            </a:br>
            <a:br>
              <a:rPr lang="fr-FR" sz="2400" dirty="0"/>
            </a:br>
            <a:r>
              <a:rPr lang="fr-FR" sz="2400" dirty="0"/>
              <a:t>Patrice BULAT – Webmestre / Informaticien Référent</a:t>
            </a:r>
            <a:br>
              <a:rPr lang="fr-FR" sz="2400" dirty="0"/>
            </a:br>
            <a:br>
              <a:rPr lang="fr-FR" sz="2400" dirty="0"/>
            </a:br>
            <a:r>
              <a:rPr lang="fr-FR" sz="2400" dirty="0"/>
              <a:t>-&gt; </a:t>
            </a:r>
            <a:r>
              <a:rPr lang="fr-FR" sz="2400" b="1" dirty="0"/>
              <a:t>Activités informatiques</a:t>
            </a:r>
            <a:br>
              <a:rPr lang="fr-FR" sz="2400" dirty="0"/>
            </a:br>
            <a:r>
              <a:rPr lang="fr-FR" sz="2400" dirty="0"/>
              <a:t>-	Développer, mettre à jour et assurer la maintenance du site internet de la FFSc </a:t>
            </a:r>
            <a:br>
              <a:rPr lang="fr-FR" sz="2400" dirty="0"/>
            </a:br>
            <a:r>
              <a:rPr lang="fr-FR" sz="2400" dirty="0"/>
              <a:t>-	Mettre à jour les données du site en lien avec les autres permanents : administration du serveur, création et modification de modules, développement</a:t>
            </a:r>
            <a:br>
              <a:rPr lang="fr-FR" sz="2400" dirty="0"/>
            </a:br>
            <a:r>
              <a:rPr lang="fr-FR" sz="2400" dirty="0"/>
              <a:t>-	Contribuer à l’évolution informatique au sein de la Fédé</a:t>
            </a:r>
            <a:br>
              <a:rPr lang="fr-FR" sz="2400" dirty="0"/>
            </a:br>
            <a:r>
              <a:rPr lang="fr-FR" sz="2400" dirty="0"/>
              <a:t>-	Développer et assurer la maintenance de </a:t>
            </a:r>
            <a:r>
              <a:rPr lang="fr-FR" sz="2400" dirty="0" err="1"/>
              <a:t>DupliTop</a:t>
            </a:r>
            <a:r>
              <a:rPr lang="fr-FR" sz="2400" dirty="0"/>
              <a:t> </a:t>
            </a:r>
            <a:br>
              <a:rPr lang="fr-FR" sz="2400" dirty="0"/>
            </a:br>
            <a:endParaRPr lang="fr-FR" sz="2400" b="1" dirty="0"/>
          </a:p>
        </p:txBody>
      </p:sp>
    </p:spTree>
    <p:extLst>
      <p:ext uri="{BB962C8B-B14F-4D97-AF65-F5344CB8AC3E}">
        <p14:creationId xmlns:p14="http://schemas.microsoft.com/office/powerpoint/2010/main" val="214153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053" y="207035"/>
            <a:ext cx="3347679" cy="1351755"/>
          </a:xfrm>
          <a:prstGeom prst="rect">
            <a:avLst/>
          </a:prstGeom>
        </p:spPr>
      </p:pic>
      <p:sp>
        <p:nvSpPr>
          <p:cNvPr id="5" name="Titre 1"/>
          <p:cNvSpPr txBox="1">
            <a:spLocks/>
          </p:cNvSpPr>
          <p:nvPr/>
        </p:nvSpPr>
        <p:spPr>
          <a:xfrm>
            <a:off x="3959526" y="2314559"/>
            <a:ext cx="6866626" cy="1248151"/>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fr-FR" sz="4800" b="1" dirty="0">
              <a:solidFill>
                <a:srgbClr val="FF0000"/>
              </a:solidFill>
              <a:latin typeface="Arial Black" panose="020B0A04020102020204" pitchFamily="34" charset="0"/>
            </a:endParaRPr>
          </a:p>
        </p:txBody>
      </p:sp>
      <p:sp>
        <p:nvSpPr>
          <p:cNvPr id="2" name="Titre 1"/>
          <p:cNvSpPr>
            <a:spLocks noGrp="1"/>
          </p:cNvSpPr>
          <p:nvPr>
            <p:ph type="ctrTitle"/>
          </p:nvPr>
        </p:nvSpPr>
        <p:spPr>
          <a:xfrm>
            <a:off x="1200957" y="4287050"/>
            <a:ext cx="9316528" cy="2219962"/>
          </a:xfrm>
        </p:spPr>
        <p:txBody>
          <a:bodyPr/>
          <a:lstStyle/>
          <a:p>
            <a:pPr algn="ctr"/>
            <a:br>
              <a:rPr lang="fr-FR" sz="2400" dirty="0"/>
            </a:br>
            <a:br>
              <a:rPr lang="fr-FR" sz="2400" dirty="0"/>
            </a:br>
            <a:r>
              <a:rPr lang="fr-FR" sz="2400" dirty="0"/>
              <a:t>Patrice BULAT – Webmestre / Informaticien Référent</a:t>
            </a:r>
            <a:br>
              <a:rPr lang="fr-FR" sz="2400" dirty="0"/>
            </a:br>
            <a:br>
              <a:rPr lang="fr-FR" sz="2400" dirty="0"/>
            </a:br>
            <a:r>
              <a:rPr lang="fr-FR" sz="2400" dirty="0"/>
              <a:t>-&gt;</a:t>
            </a:r>
            <a:r>
              <a:rPr lang="fr-FR" sz="2400" b="1" dirty="0"/>
              <a:t>Activités générales de la FFSc </a:t>
            </a:r>
            <a:br>
              <a:rPr lang="fr-FR" sz="2400" dirty="0"/>
            </a:br>
            <a:r>
              <a:rPr lang="fr-FR" sz="2400" dirty="0"/>
              <a:t>-	Envoyer les mailings infos clubs par mels</a:t>
            </a:r>
            <a:br>
              <a:rPr lang="fr-FR" sz="2400" dirty="0"/>
            </a:br>
            <a:r>
              <a:rPr lang="fr-FR" sz="2400" dirty="0"/>
              <a:t>-	Répondre aux demandes diverses des licenciés par mels</a:t>
            </a:r>
            <a:br>
              <a:rPr lang="fr-FR" sz="2400" dirty="0"/>
            </a:br>
            <a:r>
              <a:rPr lang="fr-FR" sz="2400" dirty="0"/>
              <a:t>-	Gérer les simultanés permanents et les semaines fédérales de simultanés : tirage des parties, mise en téléchargement, gestion des résultats, facturation</a:t>
            </a:r>
            <a:br>
              <a:rPr lang="fr-FR" sz="2400" dirty="0"/>
            </a:br>
            <a:r>
              <a:rPr lang="fr-FR" sz="2400" dirty="0"/>
              <a:t>-	Participer aux festivals et championnats : retransmission en direct des épreuves</a:t>
            </a:r>
            <a:br>
              <a:rPr lang="fr-FR" sz="2400" dirty="0"/>
            </a:br>
            <a:r>
              <a:rPr lang="fr-FR" sz="2400" dirty="0"/>
              <a:t>-	Réaliser des travaux occasionnels pour les commissions</a:t>
            </a:r>
            <a:br>
              <a:rPr lang="fr-FR" sz="2400" dirty="0"/>
            </a:br>
            <a:r>
              <a:rPr lang="fr-FR" sz="2400" dirty="0"/>
              <a:t>ou le BD</a:t>
            </a:r>
            <a:br>
              <a:rPr lang="fr-FR" sz="2400" dirty="0"/>
            </a:br>
            <a:endParaRPr lang="fr-FR" sz="2400" b="1" dirty="0"/>
          </a:p>
        </p:txBody>
      </p:sp>
    </p:spTree>
    <p:extLst>
      <p:ext uri="{BB962C8B-B14F-4D97-AF65-F5344CB8AC3E}">
        <p14:creationId xmlns:p14="http://schemas.microsoft.com/office/powerpoint/2010/main" val="4250323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053" y="207035"/>
            <a:ext cx="3347679" cy="1351755"/>
          </a:xfrm>
          <a:prstGeom prst="rect">
            <a:avLst/>
          </a:prstGeom>
        </p:spPr>
      </p:pic>
      <p:sp>
        <p:nvSpPr>
          <p:cNvPr id="5" name="Titre 1"/>
          <p:cNvSpPr txBox="1">
            <a:spLocks/>
          </p:cNvSpPr>
          <p:nvPr/>
        </p:nvSpPr>
        <p:spPr>
          <a:xfrm>
            <a:off x="3959526" y="2314559"/>
            <a:ext cx="6866626" cy="1248151"/>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fr-FR" sz="4800" b="1" dirty="0">
              <a:solidFill>
                <a:srgbClr val="FF0000"/>
              </a:solidFill>
              <a:latin typeface="Arial Black" panose="020B0A04020102020204" pitchFamily="34" charset="0"/>
            </a:endParaRPr>
          </a:p>
        </p:txBody>
      </p:sp>
      <p:sp>
        <p:nvSpPr>
          <p:cNvPr id="2" name="Titre 1"/>
          <p:cNvSpPr>
            <a:spLocks noGrp="1"/>
          </p:cNvSpPr>
          <p:nvPr>
            <p:ph type="ctrTitle"/>
          </p:nvPr>
        </p:nvSpPr>
        <p:spPr>
          <a:xfrm>
            <a:off x="95250" y="4277525"/>
            <a:ext cx="10801350" cy="2219962"/>
          </a:xfrm>
        </p:spPr>
        <p:txBody>
          <a:bodyPr/>
          <a:lstStyle/>
          <a:p>
            <a:pPr algn="ctr"/>
            <a:br>
              <a:rPr lang="fr-FR" sz="2400" dirty="0"/>
            </a:br>
            <a:br>
              <a:rPr lang="fr-FR" sz="2400" dirty="0"/>
            </a:br>
            <a:r>
              <a:rPr lang="fr-FR" sz="2400" dirty="0"/>
              <a:t>Colas DECRON : Informaticien Développeur (Applis)</a:t>
            </a:r>
            <a:br>
              <a:rPr lang="fr-FR" sz="2400" dirty="0"/>
            </a:br>
            <a:br>
              <a:rPr lang="fr-FR" sz="2400" dirty="0"/>
            </a:br>
            <a:r>
              <a:rPr lang="fr-FR" sz="2400" dirty="0"/>
              <a:t>-&gt; </a:t>
            </a:r>
            <a:r>
              <a:rPr lang="fr-FR" sz="2400" b="1" dirty="0"/>
              <a:t>Gestion de projets </a:t>
            </a:r>
            <a:br>
              <a:rPr lang="fr-FR" sz="2400" dirty="0"/>
            </a:br>
            <a:r>
              <a:rPr lang="fr-FR" sz="2400" dirty="0"/>
              <a:t>-	Etudier l’expression des besoins : rédaction de documents précisant les rôles et besoins des différents utilisateurs</a:t>
            </a:r>
            <a:br>
              <a:rPr lang="fr-FR" sz="2400" dirty="0"/>
            </a:br>
            <a:r>
              <a:rPr lang="fr-FR" sz="2400" dirty="0"/>
              <a:t>-	Evaluer la faisabilité technique des projets : étude de l’existant (matériel et logiciels) pour d’éventuelles modifications ou propositions d’évolutions</a:t>
            </a:r>
            <a:br>
              <a:rPr lang="fr-FR" sz="2400" dirty="0"/>
            </a:br>
            <a:r>
              <a:rPr lang="fr-FR" sz="2400" dirty="0"/>
              <a:t>-	Planifier les projets : évaluation du nombre de jours hommes nécessaires</a:t>
            </a:r>
            <a:br>
              <a:rPr lang="fr-FR" sz="2400" dirty="0"/>
            </a:br>
            <a:r>
              <a:rPr lang="fr-FR" sz="2400" dirty="0"/>
              <a:t>-	Tester les différentes fonctionnalités des applications développées ; corriger les retours des testeurs</a:t>
            </a:r>
            <a:br>
              <a:rPr lang="fr-FR" sz="2400" dirty="0"/>
            </a:br>
            <a:r>
              <a:rPr lang="fr-FR" sz="2400" dirty="0"/>
              <a:t>-	Maintenir et développer </a:t>
            </a:r>
            <a:r>
              <a:rPr lang="fr-FR" sz="2400" dirty="0" err="1"/>
              <a:t>DupliJeu</a:t>
            </a:r>
            <a:r>
              <a:rPr lang="fr-FR" sz="2400" dirty="0"/>
              <a:t> et </a:t>
            </a:r>
            <a:r>
              <a:rPr lang="fr-FR" sz="2400" dirty="0" err="1"/>
              <a:t>ClassiJeu</a:t>
            </a:r>
            <a:br>
              <a:rPr lang="fr-FR" sz="2400" dirty="0"/>
            </a:br>
            <a:r>
              <a:rPr lang="fr-FR" sz="2400" dirty="0"/>
              <a:t>-	Participer ponctuellement aux commissions</a:t>
            </a:r>
            <a:br>
              <a:rPr lang="fr-FR" sz="2400" dirty="0"/>
            </a:br>
            <a:r>
              <a:rPr lang="fr-FR" sz="2400" dirty="0"/>
              <a:t>pour avis technique</a:t>
            </a:r>
            <a:endParaRPr lang="fr-FR" sz="2400" b="1" dirty="0"/>
          </a:p>
        </p:txBody>
      </p:sp>
    </p:spTree>
    <p:extLst>
      <p:ext uri="{BB962C8B-B14F-4D97-AF65-F5344CB8AC3E}">
        <p14:creationId xmlns:p14="http://schemas.microsoft.com/office/powerpoint/2010/main" val="2809714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053" y="207035"/>
            <a:ext cx="3347679" cy="1351755"/>
          </a:xfrm>
          <a:prstGeom prst="rect">
            <a:avLst/>
          </a:prstGeom>
        </p:spPr>
      </p:pic>
      <p:sp>
        <p:nvSpPr>
          <p:cNvPr id="5" name="Titre 1"/>
          <p:cNvSpPr txBox="1">
            <a:spLocks/>
          </p:cNvSpPr>
          <p:nvPr/>
        </p:nvSpPr>
        <p:spPr>
          <a:xfrm>
            <a:off x="3959526" y="2314559"/>
            <a:ext cx="6866626" cy="1248151"/>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fr-FR" sz="4800" b="1" dirty="0">
              <a:solidFill>
                <a:srgbClr val="FF0000"/>
              </a:solidFill>
              <a:latin typeface="Arial Black" panose="020B0A04020102020204" pitchFamily="34" charset="0"/>
            </a:endParaRPr>
          </a:p>
        </p:txBody>
      </p:sp>
      <p:sp>
        <p:nvSpPr>
          <p:cNvPr id="2" name="Titre 1"/>
          <p:cNvSpPr>
            <a:spLocks noGrp="1"/>
          </p:cNvSpPr>
          <p:nvPr>
            <p:ph type="ctrTitle"/>
          </p:nvPr>
        </p:nvSpPr>
        <p:spPr>
          <a:xfrm>
            <a:off x="867582" y="2791625"/>
            <a:ext cx="9316528" cy="2219962"/>
          </a:xfrm>
        </p:spPr>
        <p:txBody>
          <a:bodyPr/>
          <a:lstStyle/>
          <a:p>
            <a:pPr algn="ctr"/>
            <a:br>
              <a:rPr lang="fr-FR" sz="2400" dirty="0"/>
            </a:br>
            <a:br>
              <a:rPr lang="fr-FR" sz="2400" dirty="0"/>
            </a:br>
            <a:r>
              <a:rPr lang="fr-FR" sz="2400" dirty="0"/>
              <a:t>Colas DECRON : Informaticien Développeur (Applis)</a:t>
            </a:r>
            <a:br>
              <a:rPr lang="fr-FR" sz="2400" dirty="0"/>
            </a:br>
            <a:br>
              <a:rPr lang="fr-FR" sz="2400" dirty="0"/>
            </a:br>
            <a:r>
              <a:rPr lang="fr-FR" sz="2400" dirty="0"/>
              <a:t>Colas aura pour mission à court terme de reprendre toutes les fonctionnalités de DupliTop7 qui manquent dans DupliTop9 pour les intégrer à </a:t>
            </a:r>
            <a:r>
              <a:rPr lang="fr-FR" sz="2400" dirty="0" err="1"/>
              <a:t>DupliJeu</a:t>
            </a:r>
            <a:br>
              <a:rPr lang="fr-FR" sz="2400" dirty="0"/>
            </a:br>
            <a:br>
              <a:rPr lang="fr-FR" sz="2400" dirty="0"/>
            </a:br>
            <a:r>
              <a:rPr lang="fr-FR" sz="2400" dirty="0"/>
              <a:t>Il commencera également l’étude d’un mode spécifique permettant de faire un tournoi sur tablettes.</a:t>
            </a:r>
            <a:endParaRPr lang="fr-FR" sz="2400" b="1" dirty="0"/>
          </a:p>
        </p:txBody>
      </p:sp>
    </p:spTree>
    <p:extLst>
      <p:ext uri="{BB962C8B-B14F-4D97-AF65-F5344CB8AC3E}">
        <p14:creationId xmlns:p14="http://schemas.microsoft.com/office/powerpoint/2010/main" val="268168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1458</Words>
  <Application>Microsoft Office PowerPoint</Application>
  <PresentationFormat>Grand écran</PresentationFormat>
  <Paragraphs>18</Paragraphs>
  <Slides>17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17</vt:i4>
      </vt:variant>
    </vt:vector>
  </HeadingPairs>
  <TitlesOfParts>
    <vt:vector size="22" baseType="lpstr">
      <vt:lpstr>Arial</vt:lpstr>
      <vt:lpstr>Arial Black</vt:lpstr>
      <vt:lpstr>Trebuchet MS</vt:lpstr>
      <vt:lpstr>Wingdings 3</vt:lpstr>
      <vt:lpstr>Facette</vt:lpstr>
      <vt:lpstr>Rôles et Responsabilités des Salariés    </vt:lpstr>
      <vt:lpstr>  Séverine GRUCHOT – Directrice  -&gt; Assurer le développement de la FFSc - Mettre en place des actions pour atteindre les objectifs fixés  -&gt; Gestion courante - Organiser et gérer le travail des permanents ; assurer leur suivi (entretiens, suivi des objectifs, horaires, congés, tâches, variables de paie) - Prendre les décisions de gestion courante - Gérer la comptabilité de la FFSc et apporter des éléments de comptabilité analytique - Participer aux travaux des commissions </vt:lpstr>
      <vt:lpstr>  Séverine GRUCHOT – Directrice  -&gt;Activités générales de la FFSc - Gérer les licences  - Participer au bon déroulement des Festivals Fédéraux - Assurer la maintenance du Système Informatique de Gestion des Licences et des Epreuves de Scrabble (SIGLES) - Réaliser des travaux ponctuels à la demande du BD, ou des différentes commissions   Besoin de formation(s) et de temps pour assurer les projets de développement de la FFSc </vt:lpstr>
      <vt:lpstr>  Joan CONTROU : Gestionnaire de Projets  -&gt; Gestion des épreuves et classements : - Assurer toutes les tâches concernant les classements et les épreuves  - Assurer la gestion du calendrier ainsi que la mise à jour de résultats sur le site Internet de la FFSc (certaines actions seront déléguées notamment en cas d’indisponibilité) - Assurer la mise en forme et l’envoi des parties officielles pour les épreuves par centres   </vt:lpstr>
      <vt:lpstr>  Joan CONTROU : Gestionnaire de Projets  -&gt; Activités générales FFSc - Assurer les tâches administratives liées à ses deux missions principales ainsi que les tâches administratives courantes en relais - Participer aux différents festivals organisés par la Fédé, selon les conditions prédéfinies ; en amont, gérer la logistique des festivals et plus précisément tout ce qui concerne le matériel et la technique - Réaliser des travaux occasionnels pour les commissions ou le BD - Assurer le suivi des différents challenges - Participer au développement et aux tests des nouveaux outils, notamment ceux mis en œuvre par Colas - Assurer le suivi des ligues Outre-Mer</vt:lpstr>
      <vt:lpstr>  Patrice BULAT – Webmestre / Informaticien Référent  -&gt; Activités informatiques - Développer, mettre à jour et assurer la maintenance du site internet de la FFSc  - Mettre à jour les données du site en lien avec les autres permanents : administration du serveur, création et modification de modules, développement - Contribuer à l’évolution informatique au sein de la Fédé - Développer et assurer la maintenance de DupliTop  </vt:lpstr>
      <vt:lpstr>  Patrice BULAT – Webmestre / Informaticien Référent  -&gt;Activités générales de la FFSc  - Envoyer les mailings infos clubs par mels - Répondre aux demandes diverses des licenciés par mels - Gérer les simultanés permanents et les semaines fédérales de simultanés : tirage des parties, mise en téléchargement, gestion des résultats, facturation - Participer aux festivals et championnats : retransmission en direct des épreuves - Réaliser des travaux occasionnels pour les commissions ou le BD </vt:lpstr>
      <vt:lpstr>  Colas DECRON : Informaticien Développeur (Applis)  -&gt; Gestion de projets  - Etudier l’expression des besoins : rédaction de documents précisant les rôles et besoins des différents utilisateurs - Evaluer la faisabilité technique des projets : étude de l’existant (matériel et logiciels) pour d’éventuelles modifications ou propositions d’évolutions - Planifier les projets : évaluation du nombre de jours hommes nécessaires - Tester les différentes fonctionnalités des applications développées ; corriger les retours des testeurs - Maintenir et développer DupliJeu et ClassiJeu - Participer ponctuellement aux commissions pour avis technique</vt:lpstr>
      <vt:lpstr>  Colas DECRON : Informaticien Développeur (Applis)  Colas aura pour mission à court terme de reprendre toutes les fonctionnalités de DupliTop7 qui manquent dans DupliTop9 pour les intégrer à DupliJeu  Il commencera également l’étude d’un mode spécifique permettant de faire un tournoi sur tablettes.</vt:lpstr>
      <vt:lpstr>  Adrien DERVELOY : Informaticien Développeur  -&gt; Gestion de projets -  Etudier l’expression des besoins : rédaction de documents précisant les rôles et besoins des différents utilisateurs - Evaluer la faisabilité technique des projets : étude de l’existant (matériel et logiciels) pour d’éventuelles modifications ou propositions d’évolutions - Tester les différentes fonctionnalités des applications développées ; corriger les retours des testeurs - Participer aux évolutions de DupliTop  - Finaliser le développement de DupliGest selon le planning établi  </vt:lpstr>
      <vt:lpstr>  Adrien DERVELOY : Informaticien Développeur  -&gt; Administration des systèmes et des réseaux  - Configurer le réseau, les imprimantes multifonctions, les postes informatiques …  - Superviser les serveurs, programmer la sauvegarde quotidienne, configurer les comptes utilisateurs - Rédiger les fiches techniques et les notices d’utilisation (textes de vulgarisation informatique) - Assurer la maintenance et la sauvegarde des bases de données - Assurer une aide technique et informatique en cas de problèmes sur des produits informatiques de la Fédé </vt:lpstr>
      <vt:lpstr>  Adrien DERVELOY : Informaticien Développeur  -&gt; Activités générales FFSc - Participer régulièrement à la commission informatique, à l’animation des réseaux sociaux, à la mise à jour du site - Conseiller pour les achats liés à l’informatique au sein de la Fédé - Assurer les tâches administratives courantes en relais - Prendre en binôme la gestion des résultats des tournois, notamment en cas d’indisponibilité de Joan </vt:lpstr>
      <vt:lpstr>  Nathalie DEL OLMO : Secrétaire Administrative  -&gt;Activités générales FFSc - Gérer le courrier entrant et sortant  - Assurer l’accueil téléphonique dans les créneaux horaires définis - Gérer les boites mels : réponses directes ou transfert vers les destinataires réels - Gérer le renouvellement des clubs civils et les packages clubs - Gérer les inscriptions aux Festivals Fédéraux - Participer aux différents festivals organisés par la Fédé, selon les conditions prédéfinies </vt:lpstr>
      <vt:lpstr>  Nathalie DEL OLMO : Secrétaire Administrative  -&gt;Activité Jeunes et Scolaires - Mettre la partie « Scolaire » du site à jour avec Adrien - Gérer les affiliations des clubs scolaires et les kits scolaires - Organiser et participer aux réunions et aux tâches relatives à l’activité scolaire   - Mettre à jour la qualification des joueurs de moins de 18 ans après les différentes épreuves et préparer les sélections pour les Championnats du Monde - Organiser toutes les épreuves spécifiques pour les scolaires : réception et choix des parties, gestion des résultats, classement, réalisation et envoi de diplômes, préparation de la finale nationale ; aide à l’organisation du Championnat de France Jeunes et Scolaires  - Scrabblerama Jeunes : relecture des articles, routage</vt:lpstr>
      <vt:lpstr>  Nathalie DEL OLMO : Secrétaire Administrative  Une partie de l’activité scolaire soit être reprise au fil de l’eau par la DNSJS ou simplifiée pour que Nathalie puisse assurer d’autres tâches administratives pour libérer du temps à Séverine.</vt:lpstr>
      <vt:lpstr>  Florient DEFOSSÉ : Informaticien de Gestion – Développeur Web  -&gt; Résoudre les demandes clients sur nos logiciels et applications (hotline)  - Diagnostiquer, traiter, suivre et résoudre les demandes clients par téléphone et par mail - Tracer toutes les informations - Respecter les processus et procédures établis - Assister et former les clients sur des questions de paramétrage, et sur l’utilisation de nouvelles fonctionnalités - Participer à l'amélioration continue des outils et méthodes </vt:lpstr>
      <vt:lpstr>  Florient DEFOSSÉ : Informaticien de Gestion – Développeur Web  -&gt; Autres Tâches  - Gestion, administration et développement du Site Grand Public - Aide sur d’autres tâches administratives basiques en fonction des demandes  Florient, recruté il y a tout juste 3 mois en remplacement d’Estelle donne entière satisfaction ; il est force de propositions et sait prendre des initiatives. </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SCRABBLERAMA  Évolution mensuelle  des téléchargements du pdf  à partir de « Ma fiche »</dc:title>
  <dc:creator>ASTRESSES Pascal</dc:creator>
  <cp:lastModifiedBy>COUVREUR Christian</cp:lastModifiedBy>
  <cp:revision>105</cp:revision>
  <dcterms:created xsi:type="dcterms:W3CDTF">2023-04-25T07:32:47Z</dcterms:created>
  <dcterms:modified xsi:type="dcterms:W3CDTF">2024-01-06T10:12:12Z</dcterms:modified>
</cp:coreProperties>
</file>