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0300E-4BC6-4F10-A1BC-5C0AB1102A76}" v="6" dt="2025-06-07T05:11:3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2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VREUR Christian" userId="1f648c91-b5e8-40d9-bb40-b765b0edcf56" providerId="ADAL" clId="{F500300E-4BC6-4F10-A1BC-5C0AB1102A76}"/>
    <pc:docChg chg="undo custSel delSld modSld">
      <pc:chgData name="COUVREUR Christian" userId="1f648c91-b5e8-40d9-bb40-b765b0edcf56" providerId="ADAL" clId="{F500300E-4BC6-4F10-A1BC-5C0AB1102A76}" dt="2025-06-07T05:11:50.587" v="1592" actId="20577"/>
      <pc:docMkLst>
        <pc:docMk/>
      </pc:docMkLst>
      <pc:sldChg chg="modSp mod">
        <pc:chgData name="COUVREUR Christian" userId="1f648c91-b5e8-40d9-bb40-b765b0edcf56" providerId="ADAL" clId="{F500300E-4BC6-4F10-A1BC-5C0AB1102A76}" dt="2025-06-06T16:45:47.092" v="1147" actId="20577"/>
        <pc:sldMkLst>
          <pc:docMk/>
          <pc:sldMk cId="484213773" sldId="256"/>
        </pc:sldMkLst>
        <pc:spChg chg="mod">
          <ac:chgData name="COUVREUR Christian" userId="1f648c91-b5e8-40d9-bb40-b765b0edcf56" providerId="ADAL" clId="{F500300E-4BC6-4F10-A1BC-5C0AB1102A76}" dt="2025-06-06T16:45:47.092" v="1147" actId="20577"/>
          <ac:spMkLst>
            <pc:docMk/>
            <pc:sldMk cId="484213773" sldId="256"/>
            <ac:spMk id="2" creationId="{444476C8-5580-3B32-4775-B489D69F87B3}"/>
          </ac:spMkLst>
        </pc:spChg>
        <pc:spChg chg="mod">
          <ac:chgData name="COUVREUR Christian" userId="1f648c91-b5e8-40d9-bb40-b765b0edcf56" providerId="ADAL" clId="{F500300E-4BC6-4F10-A1BC-5C0AB1102A76}" dt="2025-05-20T09:19:24.735" v="10" actId="20577"/>
          <ac:spMkLst>
            <pc:docMk/>
            <pc:sldMk cId="484213773" sldId="256"/>
            <ac:spMk id="3" creationId="{7CBFB9B6-D163-352C-5D33-25AF3B538AA2}"/>
          </ac:spMkLst>
        </pc:spChg>
        <pc:spChg chg="mod">
          <ac:chgData name="COUVREUR Christian" userId="1f648c91-b5e8-40d9-bb40-b765b0edcf56" providerId="ADAL" clId="{F500300E-4BC6-4F10-A1BC-5C0AB1102A76}" dt="2025-05-20T09:19:42.772" v="21" actId="20577"/>
          <ac:spMkLst>
            <pc:docMk/>
            <pc:sldMk cId="484213773" sldId="256"/>
            <ac:spMk id="5" creationId="{00000000-0000-0000-0000-000000000000}"/>
          </ac:spMkLst>
        </pc:spChg>
      </pc:sldChg>
      <pc:sldChg chg="addSp delSp modSp mod">
        <pc:chgData name="COUVREUR Christian" userId="1f648c91-b5e8-40d9-bb40-b765b0edcf56" providerId="ADAL" clId="{F500300E-4BC6-4F10-A1BC-5C0AB1102A76}" dt="2025-06-06T16:49:31.153" v="1242" actId="1076"/>
        <pc:sldMkLst>
          <pc:docMk/>
          <pc:sldMk cId="3865502890" sldId="257"/>
        </pc:sldMkLst>
        <pc:spChg chg="mod">
          <ac:chgData name="COUVREUR Christian" userId="1f648c91-b5e8-40d9-bb40-b765b0edcf56" providerId="ADAL" clId="{F500300E-4BC6-4F10-A1BC-5C0AB1102A76}" dt="2025-06-06T16:49:31.153" v="1242" actId="1076"/>
          <ac:spMkLst>
            <pc:docMk/>
            <pc:sldMk cId="3865502890" sldId="257"/>
            <ac:spMk id="2" creationId="{FA6AD985-E52F-9ACA-AD5D-BFB992DF4056}"/>
          </ac:spMkLst>
        </pc:spChg>
        <pc:spChg chg="del mod">
          <ac:chgData name="COUVREUR Christian" userId="1f648c91-b5e8-40d9-bb40-b765b0edcf56" providerId="ADAL" clId="{F500300E-4BC6-4F10-A1BC-5C0AB1102A76}" dt="2025-06-06T16:46:16.410" v="1167" actId="478"/>
          <ac:spMkLst>
            <pc:docMk/>
            <pc:sldMk cId="3865502890" sldId="257"/>
            <ac:spMk id="3" creationId="{8B4538E0-41B7-B11C-0B89-E1C86D44A703}"/>
          </ac:spMkLst>
        </pc:spChg>
        <pc:spChg chg="mod">
          <ac:chgData name="COUVREUR Christian" userId="1f648c91-b5e8-40d9-bb40-b765b0edcf56" providerId="ADAL" clId="{F500300E-4BC6-4F10-A1BC-5C0AB1102A76}" dt="2025-05-20T09:19:54.351" v="32" actId="20577"/>
          <ac:spMkLst>
            <pc:docMk/>
            <pc:sldMk cId="3865502890" sldId="257"/>
            <ac:spMk id="5" creationId="{00000000-0000-0000-0000-000000000000}"/>
          </ac:spMkLst>
        </pc:spChg>
        <pc:spChg chg="add mod">
          <ac:chgData name="COUVREUR Christian" userId="1f648c91-b5e8-40d9-bb40-b765b0edcf56" providerId="ADAL" clId="{F500300E-4BC6-4F10-A1BC-5C0AB1102A76}" dt="2025-06-06T16:49:06.164" v="1236" actId="1076"/>
          <ac:spMkLst>
            <pc:docMk/>
            <pc:sldMk cId="3865502890" sldId="257"/>
            <ac:spMk id="7" creationId="{EBA14DDE-9670-FAEB-34E3-40DFAEA48E93}"/>
          </ac:spMkLst>
        </pc:spChg>
        <pc:picChg chg="add mod">
          <ac:chgData name="COUVREUR Christian" userId="1f648c91-b5e8-40d9-bb40-b765b0edcf56" providerId="ADAL" clId="{F500300E-4BC6-4F10-A1BC-5C0AB1102A76}" dt="2025-06-06T16:49:13.589" v="1239" actId="1076"/>
          <ac:picMkLst>
            <pc:docMk/>
            <pc:sldMk cId="3865502890" sldId="257"/>
            <ac:picMk id="6" creationId="{6C2B9A39-6C3B-6925-855E-3A966E9842EE}"/>
          </ac:picMkLst>
        </pc:picChg>
      </pc:sldChg>
      <pc:sldChg chg="del">
        <pc:chgData name="COUVREUR Christian" userId="1f648c91-b5e8-40d9-bb40-b765b0edcf56" providerId="ADAL" clId="{F500300E-4BC6-4F10-A1BC-5C0AB1102A76}" dt="2025-05-24T01:08:50.053" v="123" actId="47"/>
        <pc:sldMkLst>
          <pc:docMk/>
          <pc:sldMk cId="66940328" sldId="258"/>
        </pc:sldMkLst>
      </pc:sldChg>
      <pc:sldChg chg="addSp modSp mod">
        <pc:chgData name="COUVREUR Christian" userId="1f648c91-b5e8-40d9-bb40-b765b0edcf56" providerId="ADAL" clId="{F500300E-4BC6-4F10-A1BC-5C0AB1102A76}" dt="2025-06-07T05:11:50.587" v="1592" actId="20577"/>
        <pc:sldMkLst>
          <pc:docMk/>
          <pc:sldMk cId="4089809849" sldId="259"/>
        </pc:sldMkLst>
        <pc:spChg chg="mod">
          <ac:chgData name="COUVREUR Christian" userId="1f648c91-b5e8-40d9-bb40-b765b0edcf56" providerId="ADAL" clId="{F500300E-4BC6-4F10-A1BC-5C0AB1102A76}" dt="2025-06-06T16:50:13.473" v="1277" actId="20577"/>
          <ac:spMkLst>
            <pc:docMk/>
            <pc:sldMk cId="4089809849" sldId="259"/>
            <ac:spMk id="2" creationId="{FA6AD985-E52F-9ACA-AD5D-BFB992DF4056}"/>
          </ac:spMkLst>
        </pc:spChg>
        <pc:spChg chg="mod">
          <ac:chgData name="COUVREUR Christian" userId="1f648c91-b5e8-40d9-bb40-b765b0edcf56" providerId="ADAL" clId="{F500300E-4BC6-4F10-A1BC-5C0AB1102A76}" dt="2025-06-07T05:11:50.587" v="1592" actId="20577"/>
          <ac:spMkLst>
            <pc:docMk/>
            <pc:sldMk cId="4089809849" sldId="259"/>
            <ac:spMk id="3" creationId="{8B4538E0-41B7-B11C-0B89-E1C86D44A703}"/>
          </ac:spMkLst>
        </pc:spChg>
        <pc:spChg chg="mod">
          <ac:chgData name="COUVREUR Christian" userId="1f648c91-b5e8-40d9-bb40-b765b0edcf56" providerId="ADAL" clId="{F500300E-4BC6-4F10-A1BC-5C0AB1102A76}" dt="2025-05-24T01:56:05.796" v="996" actId="20577"/>
          <ac:spMkLst>
            <pc:docMk/>
            <pc:sldMk cId="4089809849" sldId="259"/>
            <ac:spMk id="5" creationId="{00000000-0000-0000-0000-000000000000}"/>
          </ac:spMkLst>
        </pc:spChg>
        <pc:picChg chg="add mod">
          <ac:chgData name="COUVREUR Christian" userId="1f648c91-b5e8-40d9-bb40-b765b0edcf56" providerId="ADAL" clId="{F500300E-4BC6-4F10-A1BC-5C0AB1102A76}" dt="2025-06-07T05:11:38.253" v="1572" actId="1076"/>
          <ac:picMkLst>
            <pc:docMk/>
            <pc:sldMk cId="4089809849" sldId="259"/>
            <ac:picMk id="1026" creationId="{DC3CD9ED-0656-69B1-B073-3DF91B7E3D5D}"/>
          </ac:picMkLst>
        </pc:picChg>
      </pc:sldChg>
      <pc:sldChg chg="modSp del mod">
        <pc:chgData name="COUVREUR Christian" userId="1f648c91-b5e8-40d9-bb40-b765b0edcf56" providerId="ADAL" clId="{F500300E-4BC6-4F10-A1BC-5C0AB1102A76}" dt="2025-06-06T16:49:21.763" v="1240" actId="47"/>
        <pc:sldMkLst>
          <pc:docMk/>
          <pc:sldMk cId="939086168" sldId="260"/>
        </pc:sldMkLst>
      </pc:sldChg>
      <pc:sldChg chg="modSp del mod">
        <pc:chgData name="COUVREUR Christian" userId="1f648c91-b5e8-40d9-bb40-b765b0edcf56" providerId="ADAL" clId="{F500300E-4BC6-4F10-A1BC-5C0AB1102A76}" dt="2025-05-24T01:52:55.012" v="951" actId="47"/>
        <pc:sldMkLst>
          <pc:docMk/>
          <pc:sldMk cId="1070515663" sldId="261"/>
        </pc:sldMkLst>
      </pc:sldChg>
      <pc:sldChg chg="modSp del mod">
        <pc:chgData name="COUVREUR Christian" userId="1f648c91-b5e8-40d9-bb40-b765b0edcf56" providerId="ADAL" clId="{F500300E-4BC6-4F10-A1BC-5C0AB1102A76}" dt="2025-06-06T16:49:22.428" v="1241" actId="47"/>
        <pc:sldMkLst>
          <pc:docMk/>
          <pc:sldMk cId="1736088059" sldId="262"/>
        </pc:sldMkLst>
      </pc:sldChg>
    </pc:docChg>
  </pc:docChgLst>
  <pc:docChgLst>
    <pc:chgData name="Christian Couvreur" userId="76b50d9b1cc7d516" providerId="LiveId" clId="{F637D271-27DF-46DA-A186-D3BE9EB459E7}"/>
    <pc:docChg chg="custSel addSld delSld modSld">
      <pc:chgData name="Christian Couvreur" userId="76b50d9b1cc7d516" providerId="LiveId" clId="{F637D271-27DF-46DA-A186-D3BE9EB459E7}" dt="2024-05-31T13:59:11.217" v="169" actId="20577"/>
      <pc:docMkLst>
        <pc:docMk/>
      </pc:docMkLst>
      <pc:sldChg chg="modSp mod">
        <pc:chgData name="Christian Couvreur" userId="76b50d9b1cc7d516" providerId="LiveId" clId="{F637D271-27DF-46DA-A186-D3BE9EB459E7}" dt="2024-05-31T13:40:24.404" v="43" actId="20577"/>
        <pc:sldMkLst>
          <pc:docMk/>
          <pc:sldMk cId="484213773" sldId="256"/>
        </pc:sldMkLst>
      </pc:sldChg>
      <pc:sldChg chg="modSp mod">
        <pc:chgData name="Christian Couvreur" userId="76b50d9b1cc7d516" providerId="LiveId" clId="{F637D271-27DF-46DA-A186-D3BE9EB459E7}" dt="2024-05-31T13:58:23.525" v="164" actId="20577"/>
        <pc:sldMkLst>
          <pc:docMk/>
          <pc:sldMk cId="3865502890" sldId="257"/>
        </pc:sldMkLst>
      </pc:sldChg>
      <pc:sldChg chg="modSp add mod setBg">
        <pc:chgData name="Christian Couvreur" userId="76b50d9b1cc7d516" providerId="LiveId" clId="{F637D271-27DF-46DA-A186-D3BE9EB459E7}" dt="2024-05-31T13:58:34.833" v="165" actId="20577"/>
        <pc:sldMkLst>
          <pc:docMk/>
          <pc:sldMk cId="66940328" sldId="258"/>
        </pc:sldMkLst>
      </pc:sldChg>
      <pc:sldChg chg="del">
        <pc:chgData name="Christian Couvreur" userId="76b50d9b1cc7d516" providerId="LiveId" clId="{F637D271-27DF-46DA-A186-D3BE9EB459E7}" dt="2024-05-31T13:42:48.316" v="55" actId="47"/>
        <pc:sldMkLst>
          <pc:docMk/>
          <pc:sldMk cId="1209515582" sldId="258"/>
        </pc:sldMkLst>
      </pc:sldChg>
      <pc:sldChg chg="add del setBg">
        <pc:chgData name="Christian Couvreur" userId="76b50d9b1cc7d516" providerId="LiveId" clId="{F637D271-27DF-46DA-A186-D3BE9EB459E7}" dt="2024-05-31T13:50:37.460" v="75" actId="47"/>
        <pc:sldMkLst>
          <pc:docMk/>
          <pc:sldMk cId="3333000626" sldId="258"/>
        </pc:sldMkLst>
      </pc:sldChg>
      <pc:sldChg chg="del">
        <pc:chgData name="Christian Couvreur" userId="76b50d9b1cc7d516" providerId="LiveId" clId="{F637D271-27DF-46DA-A186-D3BE9EB459E7}" dt="2024-05-31T13:42:48.992" v="56" actId="47"/>
        <pc:sldMkLst>
          <pc:docMk/>
          <pc:sldMk cId="983135980" sldId="259"/>
        </pc:sldMkLst>
      </pc:sldChg>
      <pc:sldChg chg="add del setBg">
        <pc:chgData name="Christian Couvreur" userId="76b50d9b1cc7d516" providerId="LiveId" clId="{F637D271-27DF-46DA-A186-D3BE9EB459E7}" dt="2024-05-31T13:50:38.530" v="76" actId="47"/>
        <pc:sldMkLst>
          <pc:docMk/>
          <pc:sldMk cId="3424391337" sldId="259"/>
        </pc:sldMkLst>
      </pc:sldChg>
      <pc:sldChg chg="modSp add mod setBg">
        <pc:chgData name="Christian Couvreur" userId="76b50d9b1cc7d516" providerId="LiveId" clId="{F637D271-27DF-46DA-A186-D3BE9EB459E7}" dt="2024-05-31T13:58:44.807" v="166" actId="20577"/>
        <pc:sldMkLst>
          <pc:docMk/>
          <pc:sldMk cId="4089809849" sldId="259"/>
        </pc:sldMkLst>
      </pc:sldChg>
      <pc:sldChg chg="modSp add mod">
        <pc:chgData name="Christian Couvreur" userId="76b50d9b1cc7d516" providerId="LiveId" clId="{F637D271-27DF-46DA-A186-D3BE9EB459E7}" dt="2024-05-31T13:58:52.958" v="167" actId="20577"/>
        <pc:sldMkLst>
          <pc:docMk/>
          <pc:sldMk cId="939086168" sldId="260"/>
        </pc:sldMkLst>
      </pc:sldChg>
      <pc:sldChg chg="add del setBg">
        <pc:chgData name="Christian Couvreur" userId="76b50d9b1cc7d516" providerId="LiveId" clId="{F637D271-27DF-46DA-A186-D3BE9EB459E7}" dt="2024-05-31T13:50:39.553" v="77" actId="47"/>
        <pc:sldMkLst>
          <pc:docMk/>
          <pc:sldMk cId="2437207268" sldId="260"/>
        </pc:sldMkLst>
      </pc:sldChg>
      <pc:sldChg chg="modSp add mod">
        <pc:chgData name="Christian Couvreur" userId="76b50d9b1cc7d516" providerId="LiveId" clId="{F637D271-27DF-46DA-A186-D3BE9EB459E7}" dt="2024-05-31T13:59:03.342" v="168" actId="20577"/>
        <pc:sldMkLst>
          <pc:docMk/>
          <pc:sldMk cId="1070515663" sldId="261"/>
        </pc:sldMkLst>
      </pc:sldChg>
      <pc:sldChg chg="modSp add mod">
        <pc:chgData name="Christian Couvreur" userId="76b50d9b1cc7d516" providerId="LiveId" clId="{F637D271-27DF-46DA-A186-D3BE9EB459E7}" dt="2024-05-31T13:59:11.217" v="169" actId="20577"/>
        <pc:sldMkLst>
          <pc:docMk/>
          <pc:sldMk cId="1736088059" sldId="262"/>
        </pc:sldMkLst>
      </pc:sldChg>
    </pc:docChg>
  </pc:docChgLst>
  <pc:docChgLst>
    <pc:chgData name="COUVREUR Christian" userId="1f648c91-b5e8-40d9-bb40-b765b0edcf56" providerId="ADAL" clId="{0B5B7496-781F-48B6-8711-F9F91633841F}"/>
    <pc:docChg chg="custSel modSld">
      <pc:chgData name="COUVREUR Christian" userId="1f648c91-b5e8-40d9-bb40-b765b0edcf56" providerId="ADAL" clId="{0B5B7496-781F-48B6-8711-F9F91633841F}" dt="2024-03-25T19:59:50.787" v="285" actId="20577"/>
      <pc:docMkLst>
        <pc:docMk/>
      </pc:docMkLst>
      <pc:sldChg chg="modSp mod">
        <pc:chgData name="COUVREUR Christian" userId="1f648c91-b5e8-40d9-bb40-b765b0edcf56" providerId="ADAL" clId="{0B5B7496-781F-48B6-8711-F9F91633841F}" dt="2024-03-25T08:51:20.569" v="2" actId="20577"/>
        <pc:sldMkLst>
          <pc:docMk/>
          <pc:sldMk cId="1236931926" sldId="258"/>
        </pc:sldMkLst>
      </pc:sldChg>
      <pc:sldChg chg="modSp mod">
        <pc:chgData name="COUVREUR Christian" userId="1f648c91-b5e8-40d9-bb40-b765b0edcf56" providerId="ADAL" clId="{0B5B7496-781F-48B6-8711-F9F91633841F}" dt="2024-03-25T08:51:46.075" v="3" actId="20577"/>
        <pc:sldMkLst>
          <pc:docMk/>
          <pc:sldMk cId="1087040061" sldId="259"/>
        </pc:sldMkLst>
      </pc:sldChg>
      <pc:sldChg chg="modSp mod">
        <pc:chgData name="COUVREUR Christian" userId="1f648c91-b5e8-40d9-bb40-b765b0edcf56" providerId="ADAL" clId="{0B5B7496-781F-48B6-8711-F9F91633841F}" dt="2024-03-25T08:52:36.828" v="44" actId="20577"/>
        <pc:sldMkLst>
          <pc:docMk/>
          <pc:sldMk cId="2676234978" sldId="260"/>
        </pc:sldMkLst>
      </pc:sldChg>
      <pc:sldChg chg="modSp mod">
        <pc:chgData name="COUVREUR Christian" userId="1f648c91-b5e8-40d9-bb40-b765b0edcf56" providerId="ADAL" clId="{0B5B7496-781F-48B6-8711-F9F91633841F}" dt="2024-03-25T08:54:17.235" v="52" actId="20577"/>
        <pc:sldMkLst>
          <pc:docMk/>
          <pc:sldMk cId="403237987" sldId="261"/>
        </pc:sldMkLst>
      </pc:sldChg>
      <pc:sldChg chg="modSp mod">
        <pc:chgData name="COUVREUR Christian" userId="1f648c91-b5e8-40d9-bb40-b765b0edcf56" providerId="ADAL" clId="{0B5B7496-781F-48B6-8711-F9F91633841F}" dt="2024-03-25T08:54:42.196" v="58" actId="20577"/>
        <pc:sldMkLst>
          <pc:docMk/>
          <pc:sldMk cId="2468351524" sldId="265"/>
        </pc:sldMkLst>
      </pc:sldChg>
      <pc:sldChg chg="modSp mod">
        <pc:chgData name="COUVREUR Christian" userId="1f648c91-b5e8-40d9-bb40-b765b0edcf56" providerId="ADAL" clId="{0B5B7496-781F-48B6-8711-F9F91633841F}" dt="2024-03-25T08:55:07.644" v="65" actId="20577"/>
        <pc:sldMkLst>
          <pc:docMk/>
          <pc:sldMk cId="355555683" sldId="266"/>
        </pc:sldMkLst>
      </pc:sldChg>
      <pc:sldChg chg="modSp mod">
        <pc:chgData name="COUVREUR Christian" userId="1f648c91-b5e8-40d9-bb40-b765b0edcf56" providerId="ADAL" clId="{0B5B7496-781F-48B6-8711-F9F91633841F}" dt="2024-03-25T08:55:17.250" v="71" actId="20577"/>
        <pc:sldMkLst>
          <pc:docMk/>
          <pc:sldMk cId="2946569812" sldId="267"/>
        </pc:sldMkLst>
      </pc:sldChg>
      <pc:sldChg chg="modSp mod">
        <pc:chgData name="COUVREUR Christian" userId="1f648c91-b5e8-40d9-bb40-b765b0edcf56" providerId="ADAL" clId="{0B5B7496-781F-48B6-8711-F9F91633841F}" dt="2024-03-25T08:57:48.583" v="94" actId="20577"/>
        <pc:sldMkLst>
          <pc:docMk/>
          <pc:sldMk cId="2289861652" sldId="269"/>
        </pc:sldMkLst>
      </pc:sldChg>
      <pc:sldChg chg="modSp mod">
        <pc:chgData name="COUVREUR Christian" userId="1f648c91-b5e8-40d9-bb40-b765b0edcf56" providerId="ADAL" clId="{0B5B7496-781F-48B6-8711-F9F91633841F}" dt="2024-03-25T09:25:57.548" v="227" actId="113"/>
        <pc:sldMkLst>
          <pc:docMk/>
          <pc:sldMk cId="4118823095" sldId="270"/>
        </pc:sldMkLst>
      </pc:sldChg>
      <pc:sldChg chg="modSp mod">
        <pc:chgData name="COUVREUR Christian" userId="1f648c91-b5e8-40d9-bb40-b765b0edcf56" providerId="ADAL" clId="{0B5B7496-781F-48B6-8711-F9F91633841F}" dt="2024-03-25T09:27:35.787" v="236"/>
        <pc:sldMkLst>
          <pc:docMk/>
          <pc:sldMk cId="3699007751" sldId="271"/>
        </pc:sldMkLst>
      </pc:sldChg>
      <pc:sldChg chg="modSp mod">
        <pc:chgData name="COUVREUR Christian" userId="1f648c91-b5e8-40d9-bb40-b765b0edcf56" providerId="ADAL" clId="{0B5B7496-781F-48B6-8711-F9F91633841F}" dt="2024-03-25T19:59:50.787" v="285" actId="20577"/>
        <pc:sldMkLst>
          <pc:docMk/>
          <pc:sldMk cId="1815406002" sldId="273"/>
        </pc:sldMkLst>
      </pc:sldChg>
      <pc:sldChg chg="modSp mod">
        <pc:chgData name="COUVREUR Christian" userId="1f648c91-b5e8-40d9-bb40-b765b0edcf56" providerId="ADAL" clId="{0B5B7496-781F-48B6-8711-F9F91633841F}" dt="2024-03-25T09:26:24.081" v="229" actId="113"/>
        <pc:sldMkLst>
          <pc:docMk/>
          <pc:sldMk cId="4158978336" sldId="275"/>
        </pc:sldMkLst>
      </pc:sldChg>
      <pc:sldChg chg="modSp mod">
        <pc:chgData name="COUVREUR Christian" userId="1f648c91-b5e8-40d9-bb40-b765b0edcf56" providerId="ADAL" clId="{0B5B7496-781F-48B6-8711-F9F91633841F}" dt="2024-03-25T09:27:21.585" v="235" actId="20577"/>
        <pc:sldMkLst>
          <pc:docMk/>
          <pc:sldMk cId="1114622566" sldId="276"/>
        </pc:sldMkLst>
      </pc:sldChg>
      <pc:sldChg chg="modSp mod">
        <pc:chgData name="COUVREUR Christian" userId="1f648c91-b5e8-40d9-bb40-b765b0edcf56" providerId="ADAL" clId="{0B5B7496-781F-48B6-8711-F9F91633841F}" dt="2024-03-25T08:58:18.849" v="114" actId="20577"/>
        <pc:sldMkLst>
          <pc:docMk/>
          <pc:sldMk cId="4245365513" sldId="277"/>
        </pc:sldMkLst>
      </pc:sldChg>
      <pc:sldChg chg="modSp mod">
        <pc:chgData name="COUVREUR Christian" userId="1f648c91-b5e8-40d9-bb40-b765b0edcf56" providerId="ADAL" clId="{0B5B7496-781F-48B6-8711-F9F91633841F}" dt="2024-03-25T09:28:50.867" v="269" actId="20577"/>
        <pc:sldMkLst>
          <pc:docMk/>
          <pc:sldMk cId="2840252197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52975-3917-4C1F-B9B6-57D4D8C9C758}" type="datetimeFigureOut">
              <a:rPr lang="fr-FR" smtClean="0"/>
              <a:t>07/06/2025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C191F-8D24-4AD1-A269-CD41C482A2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62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C191F-8D24-4AD1-A269-CD41C482A23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04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803A-3260-4612-A2EF-6D5C05C302C2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17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0135-2E3D-4E73-ABDA-78950A048EE5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872C-62C1-43C8-A3CB-56A2F04DBACB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64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489D-CC8E-42E3-B5D4-78AEED1A3C19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39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E90-79D7-4D03-852B-A1DE4BD69AB4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161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122F-5F4E-4FCD-8982-A867D8C83CAF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879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1F10-D4D4-4EB4-ADAA-8822C4755257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679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1D01-05CE-4E49-BF35-BB4C537379E0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32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40DD-C6BF-4B14-9FB3-D8A3CFEA0C2F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43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E359-517C-4335-ADB7-E28734D6762B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61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3A1D-8EE3-434D-9F97-3AD33FB73FD6}" type="datetime1">
              <a:rPr lang="fr-FR" smtClean="0"/>
              <a:t>07/06/2025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99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F8A-B5B6-42F1-B388-436582D1E942}" type="datetime1">
              <a:rPr lang="fr-FR" smtClean="0"/>
              <a:t>07/06/2025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17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52F-D3E9-4249-951F-BB249AE73391}" type="datetime1">
              <a:rPr lang="fr-FR" smtClean="0"/>
              <a:t>07/06/2025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46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EC10-941A-4934-989E-68D591E46661}" type="datetime1">
              <a:rPr lang="fr-FR" smtClean="0"/>
              <a:t>07/06/2025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36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408C-F407-4565-8B27-BC54B7A16CFF}" type="datetime1">
              <a:rPr lang="fr-FR" smtClean="0"/>
              <a:t>07/06/2025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02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F2B8-5BBE-4F19-8742-531D4BEB2A14}" type="datetime1">
              <a:rPr lang="fr-FR" smtClean="0"/>
              <a:t>07/06/2025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 FFSC - 6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53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2364-4FF9-4CE4-85FE-8DDA5D6AF61D}" type="datetime1">
              <a:rPr lang="fr-FR" smtClean="0"/>
              <a:t>07/06/2025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CA FFSC - 6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E9511C-E33E-41CD-9DEE-3E3B1B1C4F9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F49DA08-D37C-B618-0890-0E5A90E63F1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31286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sensitivity - Internal</a:t>
            </a:r>
          </a:p>
        </p:txBody>
      </p:sp>
    </p:spTree>
    <p:extLst>
      <p:ext uri="{BB962C8B-B14F-4D97-AF65-F5344CB8AC3E}">
        <p14:creationId xmlns:p14="http://schemas.microsoft.com/office/powerpoint/2010/main" val="212289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476C8-5580-3B32-4775-B489D69F8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Chiffres Clés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BFB9B6-D163-352C-5D33-25AF3B538A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3200" b="1" dirty="0"/>
              <a:t>CA du 7 juin 2025</a:t>
            </a:r>
          </a:p>
          <a:p>
            <a:r>
              <a:rPr lang="fr-FR" sz="3200" b="1" dirty="0"/>
              <a:t>9h15 à 17h en présentiel et en visioconférence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065" y="292912"/>
            <a:ext cx="1167111" cy="118807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800" b="1" dirty="0"/>
              <a:t>CA FFSC – 7 juin 2025</a:t>
            </a:r>
          </a:p>
        </p:txBody>
      </p:sp>
    </p:spTree>
    <p:extLst>
      <p:ext uri="{BB962C8B-B14F-4D97-AF65-F5344CB8AC3E}">
        <p14:creationId xmlns:p14="http://schemas.microsoft.com/office/powerpoint/2010/main" val="48421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AD985-E52F-9ACA-AD5D-BFB992DF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7142"/>
            <a:ext cx="8596668" cy="1320800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Arial Black" panose="020B0A04020102020204" pitchFamily="34" charset="0"/>
              </a:rPr>
              <a:t>Licenciés et clubs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065" y="292912"/>
            <a:ext cx="1167111" cy="118807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CA FFSC – 7 juin 2025</a:t>
            </a:r>
          </a:p>
        </p:txBody>
      </p:sp>
      <p:pic>
        <p:nvPicPr>
          <p:cNvPr id="6" name="Image 5" descr="Une image contenant texte, capture d’écran, nombre, Police&#10;&#10;Le contenu généré par l’IA peut être incorrect.">
            <a:extLst>
              <a:ext uri="{FF2B5EF4-FFF2-40B4-BE49-F238E27FC236}">
                <a16:creationId xmlns:a16="http://schemas.microsoft.com/office/drawing/2014/main" id="{6C2B9A39-6C3B-6925-855E-3A966E9842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793" y="1177946"/>
            <a:ext cx="3775207" cy="5512912"/>
          </a:xfrm>
          <a:prstGeom prst="rect">
            <a:avLst/>
          </a:prstGeom>
        </p:spPr>
      </p:pic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EBA14DDE-9670-FAEB-34E3-40DFAEA4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0399" y="2168797"/>
            <a:ext cx="4218537" cy="2323629"/>
          </a:xfrm>
        </p:spPr>
        <p:txBody>
          <a:bodyPr>
            <a:normAutofit/>
          </a:bodyPr>
          <a:lstStyle/>
          <a:p>
            <a:r>
              <a:rPr lang="fr-FR" dirty="0">
                <a:latin typeface="Arial Black" panose="020B0A04020102020204" pitchFamily="34" charset="0"/>
              </a:rPr>
              <a:t>Clubs civils : 691</a:t>
            </a:r>
          </a:p>
          <a:p>
            <a:r>
              <a:rPr lang="fr-FR" dirty="0">
                <a:latin typeface="Arial Black" panose="020B0A04020102020204" pitchFamily="34" charset="0"/>
              </a:rPr>
              <a:t>Clubs Scolaires : 254</a:t>
            </a:r>
          </a:p>
        </p:txBody>
      </p:sp>
    </p:spTree>
    <p:extLst>
      <p:ext uri="{BB962C8B-B14F-4D97-AF65-F5344CB8AC3E}">
        <p14:creationId xmlns:p14="http://schemas.microsoft.com/office/powerpoint/2010/main" val="386550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AD985-E52F-9ACA-AD5D-BFB992D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latin typeface="Arial Black" panose="020B0A04020102020204" pitchFamily="34" charset="0"/>
              </a:rPr>
              <a:t>Eléments comptables à mi-saison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4538E0-41B7-B11C-0B89-E1C86D44A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8731"/>
            <a:ext cx="8596668" cy="3880773"/>
          </a:xfrm>
        </p:spPr>
        <p:txBody>
          <a:bodyPr>
            <a:normAutofit/>
          </a:bodyPr>
          <a:lstStyle/>
          <a:p>
            <a:r>
              <a:rPr lang="fr-FR" dirty="0">
                <a:latin typeface="Arial Black" panose="020B0A04020102020204" pitchFamily="34" charset="0"/>
              </a:rPr>
              <a:t>Charges de personnel : augmentation de 15 K€ vs le budget</a:t>
            </a:r>
          </a:p>
          <a:p>
            <a:r>
              <a:rPr lang="fr-FR" dirty="0">
                <a:latin typeface="Arial Black" panose="020B0A04020102020204" pitchFamily="34" charset="0"/>
              </a:rPr>
              <a:t>Licences : recettes de l’ordre de 500 K€ vs 440 K€ budgétés</a:t>
            </a:r>
          </a:p>
          <a:p>
            <a:r>
              <a:rPr lang="fr-FR" dirty="0">
                <a:latin typeface="Arial Black" panose="020B0A04020102020204" pitchFamily="34" charset="0"/>
              </a:rPr>
              <a:t>Affiliations des clubs : recettes de 36,6 K€ vs 37 K€ budgétés</a:t>
            </a:r>
          </a:p>
          <a:p>
            <a:r>
              <a:rPr lang="fr-FR" dirty="0">
                <a:latin typeface="Arial Black" panose="020B0A04020102020204" pitchFamily="34" charset="0"/>
              </a:rPr>
              <a:t>Produits et charges liés à l’activité en cours de consolidation : cf. tableau Excel</a:t>
            </a:r>
          </a:p>
          <a:p>
            <a:endParaRPr lang="fr-FR" dirty="0">
              <a:latin typeface="Arial Black" panose="020B0A04020102020204" pitchFamily="34" charset="0"/>
            </a:endParaRPr>
          </a:p>
          <a:p>
            <a:endParaRPr lang="fr-FR" dirty="0">
              <a:latin typeface="Arial Black" panose="020B0A04020102020204" pitchFamily="34" charset="0"/>
            </a:endParaRPr>
          </a:p>
          <a:p>
            <a:r>
              <a:rPr lang="fr-FR">
                <a:latin typeface="Arial Black" panose="020B0A04020102020204" pitchFamily="34" charset="0"/>
              </a:rPr>
              <a:t>Rappel budget -&gt;</a:t>
            </a:r>
            <a:endParaRPr lang="fr-FR" dirty="0">
              <a:latin typeface="Arial Black" panose="020B0A04020102020204" pitchFamily="34" charset="0"/>
            </a:endParaRPr>
          </a:p>
          <a:p>
            <a:endParaRPr lang="fr-FR" dirty="0">
              <a:latin typeface="Arial Black" panose="020B0A040201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065" y="292912"/>
            <a:ext cx="1167111" cy="118807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CA FFSC – 7 juin 2025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C3CD9ED-0656-69B1-B073-3DF91B7E3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743" y="3333550"/>
            <a:ext cx="6250120" cy="3188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8098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1220</TotalTime>
  <Words>107</Words>
  <Application>Microsoft Office PowerPoint</Application>
  <PresentationFormat>Grand écran</PresentationFormat>
  <Paragraphs>18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Trebuchet MS</vt:lpstr>
      <vt:lpstr>Wingdings 3</vt:lpstr>
      <vt:lpstr>Facette</vt:lpstr>
      <vt:lpstr>Chiffres Clés</vt:lpstr>
      <vt:lpstr>Licenciés et clubs</vt:lpstr>
      <vt:lpstr>Eléments comptables à mi-saison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LICENCE LOISIR</dc:title>
  <dc:creator>Jean-Marc DELCOURT</dc:creator>
  <cp:lastModifiedBy>COUVREUR Christian</cp:lastModifiedBy>
  <cp:revision>20</cp:revision>
  <dcterms:created xsi:type="dcterms:W3CDTF">2023-12-27T18:01:51Z</dcterms:created>
  <dcterms:modified xsi:type="dcterms:W3CDTF">2025-06-07T05:11:53Z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294d68a-d2f5-40e0-927d-026bfab8fc4b_Enabled">
    <vt:lpwstr>true</vt:lpwstr>
  </property>
  <property fmtid="{D5CDD505-2E9C-101B-9397-08002B2CF9AE}" pid="3" name="MSIP_Label_c294d68a-d2f5-40e0-927d-026bfab8fc4b_SetDate">
    <vt:lpwstr>2025-05-20T09:19:20Z</vt:lpwstr>
  </property>
  <property fmtid="{D5CDD505-2E9C-101B-9397-08002B2CF9AE}" pid="4" name="MSIP_Label_c294d68a-d2f5-40e0-927d-026bfab8fc4b_Method">
    <vt:lpwstr>Privileged</vt:lpwstr>
  </property>
  <property fmtid="{D5CDD505-2E9C-101B-9397-08002B2CF9AE}" pid="5" name="MSIP_Label_c294d68a-d2f5-40e0-927d-026bfab8fc4b_Name">
    <vt:lpwstr>l1_internal</vt:lpwstr>
  </property>
  <property fmtid="{D5CDD505-2E9C-101B-9397-08002B2CF9AE}" pid="6" name="MSIP_Label_c294d68a-d2f5-40e0-927d-026bfab8fc4b_SiteId">
    <vt:lpwstr>a5877034-8d6a-496a-8cf8-ceb5e3451109</vt:lpwstr>
  </property>
  <property fmtid="{D5CDD505-2E9C-101B-9397-08002B2CF9AE}" pid="7" name="MSIP_Label_c294d68a-d2f5-40e0-927d-026bfab8fc4b_ActionId">
    <vt:lpwstr>a074a8e7-4280-496e-800e-f8657e8c2788</vt:lpwstr>
  </property>
  <property fmtid="{D5CDD505-2E9C-101B-9397-08002B2CF9AE}" pid="8" name="MSIP_Label_c294d68a-d2f5-40e0-927d-026bfab8fc4b_ContentBits">
    <vt:lpwstr>2</vt:lpwstr>
  </property>
  <property fmtid="{D5CDD505-2E9C-101B-9397-08002B2CF9AE}" pid="9" name="MSIP_Label_c294d68a-d2f5-40e0-927d-026bfab8fc4b_Tag">
    <vt:lpwstr>10, 0, 1, 1</vt:lpwstr>
  </property>
  <property fmtid="{D5CDD505-2E9C-101B-9397-08002B2CF9AE}" pid="10" name="ClassificationContentMarkingFooterLocations">
    <vt:lpwstr>Facette:9</vt:lpwstr>
  </property>
  <property fmtid="{D5CDD505-2E9C-101B-9397-08002B2CF9AE}" pid="11" name="ClassificationContentMarkingFooterText">
    <vt:lpwstr>Data sensitivity - Internal</vt:lpwstr>
  </property>
</Properties>
</file>