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60" r:id="rId4"/>
    <p:sldId id="259" r:id="rId5"/>
    <p:sldId id="261" r:id="rId6"/>
    <p:sldId id="264" r:id="rId7"/>
    <p:sldId id="263" r:id="rId8"/>
    <p:sldId id="265" r:id="rId9"/>
    <p:sldId id="266" r:id="rId10"/>
    <p:sldId id="268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EBEC84-0A02-4516-A740-339216F8BE67}" v="6" dt="2025-06-06T09:09:01.1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1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216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ierry HAUW" userId="e0fa8f276a434169" providerId="LiveId" clId="{17EBEC84-0A02-4516-A740-339216F8BE67}"/>
    <pc:docChg chg="custSel addSld delSld modSld sldOrd">
      <pc:chgData name="Thierry HAUW" userId="e0fa8f276a434169" providerId="LiveId" clId="{17EBEC84-0A02-4516-A740-339216F8BE67}" dt="2025-06-06T13:03:53.474" v="1317" actId="729"/>
      <pc:docMkLst>
        <pc:docMk/>
      </pc:docMkLst>
      <pc:sldChg chg="del">
        <pc:chgData name="Thierry HAUW" userId="e0fa8f276a434169" providerId="LiveId" clId="{17EBEC84-0A02-4516-A740-339216F8BE67}" dt="2025-06-06T08:14:31.770" v="117" actId="2696"/>
        <pc:sldMkLst>
          <pc:docMk/>
          <pc:sldMk cId="3026468037" sldId="256"/>
        </pc:sldMkLst>
      </pc:sldChg>
      <pc:sldChg chg="modSp mod">
        <pc:chgData name="Thierry HAUW" userId="e0fa8f276a434169" providerId="LiveId" clId="{17EBEC84-0A02-4516-A740-339216F8BE67}" dt="2025-06-06T09:13:10.061" v="943" actId="20577"/>
        <pc:sldMkLst>
          <pc:docMk/>
          <pc:sldMk cId="4157794481" sldId="257"/>
        </pc:sldMkLst>
        <pc:spChg chg="mod">
          <ac:chgData name="Thierry HAUW" userId="e0fa8f276a434169" providerId="LiveId" clId="{17EBEC84-0A02-4516-A740-339216F8BE67}" dt="2025-06-06T08:14:37.698" v="125" actId="20577"/>
          <ac:spMkLst>
            <pc:docMk/>
            <pc:sldMk cId="4157794481" sldId="257"/>
            <ac:spMk id="2" creationId="{8857398D-6C24-8039-A69B-39AFE756F099}"/>
          </ac:spMkLst>
        </pc:spChg>
        <pc:spChg chg="mod">
          <ac:chgData name="Thierry HAUW" userId="e0fa8f276a434169" providerId="LiveId" clId="{17EBEC84-0A02-4516-A740-339216F8BE67}" dt="2025-06-06T09:13:10.061" v="943" actId="20577"/>
          <ac:spMkLst>
            <pc:docMk/>
            <pc:sldMk cId="4157794481" sldId="257"/>
            <ac:spMk id="3" creationId="{A53D146C-C14B-149A-5AA3-0AFD730DD042}"/>
          </ac:spMkLst>
        </pc:spChg>
      </pc:sldChg>
      <pc:sldChg chg="ord">
        <pc:chgData name="Thierry HAUW" userId="e0fa8f276a434169" providerId="LiveId" clId="{17EBEC84-0A02-4516-A740-339216F8BE67}" dt="2025-06-04T09:29:22.278" v="4"/>
        <pc:sldMkLst>
          <pc:docMk/>
          <pc:sldMk cId="2982836328" sldId="259"/>
        </pc:sldMkLst>
      </pc:sldChg>
      <pc:sldChg chg="modSp mod">
        <pc:chgData name="Thierry HAUW" userId="e0fa8f276a434169" providerId="LiveId" clId="{17EBEC84-0A02-4516-A740-339216F8BE67}" dt="2025-06-06T08:58:55.867" v="817" actId="1076"/>
        <pc:sldMkLst>
          <pc:docMk/>
          <pc:sldMk cId="868521631" sldId="260"/>
        </pc:sldMkLst>
        <pc:spChg chg="mod">
          <ac:chgData name="Thierry HAUW" userId="e0fa8f276a434169" providerId="LiveId" clId="{17EBEC84-0A02-4516-A740-339216F8BE67}" dt="2025-06-06T08:58:36.003" v="813" actId="1076"/>
          <ac:spMkLst>
            <pc:docMk/>
            <pc:sldMk cId="868521631" sldId="260"/>
            <ac:spMk id="6" creationId="{B221F2AF-0F30-E826-2951-8A27340DEC51}"/>
          </ac:spMkLst>
        </pc:spChg>
        <pc:picChg chg="mod">
          <ac:chgData name="Thierry HAUW" userId="e0fa8f276a434169" providerId="LiveId" clId="{17EBEC84-0A02-4516-A740-339216F8BE67}" dt="2025-06-06T08:58:47.568" v="816" actId="1076"/>
          <ac:picMkLst>
            <pc:docMk/>
            <pc:sldMk cId="868521631" sldId="260"/>
            <ac:picMk id="4" creationId="{07DBDBBA-3A4F-5E0C-1E75-BADAFA058DE1}"/>
          </ac:picMkLst>
        </pc:picChg>
        <pc:picChg chg="mod">
          <ac:chgData name="Thierry HAUW" userId="e0fa8f276a434169" providerId="LiveId" clId="{17EBEC84-0A02-4516-A740-339216F8BE67}" dt="2025-06-06T08:58:55.867" v="817" actId="1076"/>
          <ac:picMkLst>
            <pc:docMk/>
            <pc:sldMk cId="868521631" sldId="260"/>
            <ac:picMk id="5" creationId="{91559500-BB1D-FEEB-1944-34CC1AC8DE65}"/>
          </ac:picMkLst>
        </pc:picChg>
      </pc:sldChg>
      <pc:sldChg chg="new del">
        <pc:chgData name="Thierry HAUW" userId="e0fa8f276a434169" providerId="LiveId" clId="{17EBEC84-0A02-4516-A740-339216F8BE67}" dt="2025-06-04T09:28:50.989" v="1" actId="2696"/>
        <pc:sldMkLst>
          <pc:docMk/>
          <pc:sldMk cId="1227588145" sldId="261"/>
        </pc:sldMkLst>
      </pc:sldChg>
      <pc:sldChg chg="modSp new mod">
        <pc:chgData name="Thierry HAUW" userId="e0fa8f276a434169" providerId="LiveId" clId="{17EBEC84-0A02-4516-A740-339216F8BE67}" dt="2025-06-06T09:37:11.750" v="1316" actId="20577"/>
        <pc:sldMkLst>
          <pc:docMk/>
          <pc:sldMk cId="3763223116" sldId="261"/>
        </pc:sldMkLst>
        <pc:spChg chg="mod">
          <ac:chgData name="Thierry HAUW" userId="e0fa8f276a434169" providerId="LiveId" clId="{17EBEC84-0A02-4516-A740-339216F8BE67}" dt="2025-06-04T09:31:21.004" v="37" actId="207"/>
          <ac:spMkLst>
            <pc:docMk/>
            <pc:sldMk cId="3763223116" sldId="261"/>
            <ac:spMk id="2" creationId="{E828D39D-072E-1AE0-B56C-5B31BE587DEA}"/>
          </ac:spMkLst>
        </pc:spChg>
        <pc:spChg chg="mod">
          <ac:chgData name="Thierry HAUW" userId="e0fa8f276a434169" providerId="LiveId" clId="{17EBEC84-0A02-4516-A740-339216F8BE67}" dt="2025-06-06T09:37:11.750" v="1316" actId="20577"/>
          <ac:spMkLst>
            <pc:docMk/>
            <pc:sldMk cId="3763223116" sldId="261"/>
            <ac:spMk id="3" creationId="{256B81E6-E189-BFD3-0BE9-0484DA2C2952}"/>
          </ac:spMkLst>
        </pc:spChg>
      </pc:sldChg>
      <pc:sldChg chg="modSp new del mod">
        <pc:chgData name="Thierry HAUW" userId="e0fa8f276a434169" providerId="LiveId" clId="{17EBEC84-0A02-4516-A740-339216F8BE67}" dt="2025-06-06T08:57:34.925" v="809" actId="2696"/>
        <pc:sldMkLst>
          <pc:docMk/>
          <pc:sldMk cId="3690376947" sldId="262"/>
        </pc:sldMkLst>
        <pc:spChg chg="mod">
          <ac:chgData name="Thierry HAUW" userId="e0fa8f276a434169" providerId="LiveId" clId="{17EBEC84-0A02-4516-A740-339216F8BE67}" dt="2025-06-06T08:23:08.766" v="656" actId="207"/>
          <ac:spMkLst>
            <pc:docMk/>
            <pc:sldMk cId="3690376947" sldId="262"/>
            <ac:spMk id="2" creationId="{45FDDDF8-4BFA-5E83-D125-836E506A08C1}"/>
          </ac:spMkLst>
        </pc:spChg>
      </pc:sldChg>
      <pc:sldChg chg="addSp delSp modSp add mod ord">
        <pc:chgData name="Thierry HAUW" userId="e0fa8f276a434169" providerId="LiveId" clId="{17EBEC84-0A02-4516-A740-339216F8BE67}" dt="2025-06-06T09:00:50.641" v="824" actId="1076"/>
        <pc:sldMkLst>
          <pc:docMk/>
          <pc:sldMk cId="916448228" sldId="263"/>
        </pc:sldMkLst>
        <pc:spChg chg="mod">
          <ac:chgData name="Thierry HAUW" userId="e0fa8f276a434169" providerId="LiveId" clId="{17EBEC84-0A02-4516-A740-339216F8BE67}" dt="2025-06-06T08:51:41.643" v="803" actId="20577"/>
          <ac:spMkLst>
            <pc:docMk/>
            <pc:sldMk cId="916448228" sldId="263"/>
            <ac:spMk id="2" creationId="{C05132E1-0F81-F900-5FED-9EE71470ED95}"/>
          </ac:spMkLst>
        </pc:spChg>
        <pc:spChg chg="del">
          <ac:chgData name="Thierry HAUW" userId="e0fa8f276a434169" providerId="LiveId" clId="{17EBEC84-0A02-4516-A740-339216F8BE67}" dt="2025-06-06T08:41:56.497" v="713" actId="931"/>
          <ac:spMkLst>
            <pc:docMk/>
            <pc:sldMk cId="916448228" sldId="263"/>
            <ac:spMk id="3" creationId="{8D1C1B81-B528-9B67-4852-9E73B4689A1B}"/>
          </ac:spMkLst>
        </pc:spChg>
        <pc:spChg chg="add del mod">
          <ac:chgData name="Thierry HAUW" userId="e0fa8f276a434169" providerId="LiveId" clId="{17EBEC84-0A02-4516-A740-339216F8BE67}" dt="2025-06-06T09:00:23.554" v="818"/>
          <ac:spMkLst>
            <pc:docMk/>
            <pc:sldMk cId="916448228" sldId="263"/>
            <ac:spMk id="7" creationId="{6342A273-6B44-B814-6AD9-D4F225BE5995}"/>
          </ac:spMkLst>
        </pc:spChg>
        <pc:picChg chg="add del mod">
          <ac:chgData name="Thierry HAUW" userId="e0fa8f276a434169" providerId="LiveId" clId="{17EBEC84-0A02-4516-A740-339216F8BE67}" dt="2025-06-06T08:55:01.806" v="808" actId="21"/>
          <ac:picMkLst>
            <pc:docMk/>
            <pc:sldMk cId="916448228" sldId="263"/>
            <ac:picMk id="5" creationId="{914C822F-D5BB-FC53-5877-543BFEADD845}"/>
          </ac:picMkLst>
        </pc:picChg>
        <pc:picChg chg="add mod">
          <ac:chgData name="Thierry HAUW" userId="e0fa8f276a434169" providerId="LiveId" clId="{17EBEC84-0A02-4516-A740-339216F8BE67}" dt="2025-06-06T09:00:50.641" v="824" actId="1076"/>
          <ac:picMkLst>
            <pc:docMk/>
            <pc:sldMk cId="916448228" sldId="263"/>
            <ac:picMk id="9" creationId="{C702CFE1-AB5C-4901-E702-F35864B035CD}"/>
          </ac:picMkLst>
        </pc:picChg>
      </pc:sldChg>
      <pc:sldChg chg="addSp delSp modSp add mod ord">
        <pc:chgData name="Thierry HAUW" userId="e0fa8f276a434169" providerId="LiveId" clId="{17EBEC84-0A02-4516-A740-339216F8BE67}" dt="2025-06-06T08:51:20.765" v="802" actId="1076"/>
        <pc:sldMkLst>
          <pc:docMk/>
          <pc:sldMk cId="2217334361" sldId="264"/>
        </pc:sldMkLst>
        <pc:spChg chg="mod">
          <ac:chgData name="Thierry HAUW" userId="e0fa8f276a434169" providerId="LiveId" clId="{17EBEC84-0A02-4516-A740-339216F8BE67}" dt="2025-06-06T08:51:07.866" v="798" actId="1076"/>
          <ac:spMkLst>
            <pc:docMk/>
            <pc:sldMk cId="2217334361" sldId="264"/>
            <ac:spMk id="2" creationId="{80DD4927-9C8F-BFBE-CDDE-044A467E763D}"/>
          </ac:spMkLst>
        </pc:spChg>
        <pc:spChg chg="del">
          <ac:chgData name="Thierry HAUW" userId="e0fa8f276a434169" providerId="LiveId" clId="{17EBEC84-0A02-4516-A740-339216F8BE67}" dt="2025-06-06T08:47:33.875" v="723" actId="931"/>
          <ac:spMkLst>
            <pc:docMk/>
            <pc:sldMk cId="2217334361" sldId="264"/>
            <ac:spMk id="3" creationId="{F59F3E69-8BC8-23BC-C485-6530E89C9FF6}"/>
          </ac:spMkLst>
        </pc:spChg>
        <pc:picChg chg="add mod">
          <ac:chgData name="Thierry HAUW" userId="e0fa8f276a434169" providerId="LiveId" clId="{17EBEC84-0A02-4516-A740-339216F8BE67}" dt="2025-06-06T08:51:20.765" v="802" actId="1076"/>
          <ac:picMkLst>
            <pc:docMk/>
            <pc:sldMk cId="2217334361" sldId="264"/>
            <ac:picMk id="5" creationId="{F767FA74-56BC-7A18-45B9-415D572E9C75}"/>
          </ac:picMkLst>
        </pc:picChg>
      </pc:sldChg>
      <pc:sldChg chg="addSp delSp modSp add mod">
        <pc:chgData name="Thierry HAUW" userId="e0fa8f276a434169" providerId="LiveId" clId="{17EBEC84-0A02-4516-A740-339216F8BE67}" dt="2025-06-06T09:06:14.439" v="836" actId="1076"/>
        <pc:sldMkLst>
          <pc:docMk/>
          <pc:sldMk cId="3192509054" sldId="265"/>
        </pc:sldMkLst>
        <pc:spChg chg="mod">
          <ac:chgData name="Thierry HAUW" userId="e0fa8f276a434169" providerId="LiveId" clId="{17EBEC84-0A02-4516-A740-339216F8BE67}" dt="2025-06-06T09:06:14.439" v="836" actId="1076"/>
          <ac:spMkLst>
            <pc:docMk/>
            <pc:sldMk cId="3192509054" sldId="265"/>
            <ac:spMk id="2" creationId="{E3402474-6E31-A3B1-3774-E2A56C28CC4A}"/>
          </ac:spMkLst>
        </pc:spChg>
        <pc:spChg chg="add del mod">
          <ac:chgData name="Thierry HAUW" userId="e0fa8f276a434169" providerId="LiveId" clId="{17EBEC84-0A02-4516-A740-339216F8BE67}" dt="2025-06-06T09:03:54.404" v="827" actId="931"/>
          <ac:spMkLst>
            <pc:docMk/>
            <pc:sldMk cId="3192509054" sldId="265"/>
            <ac:spMk id="4" creationId="{A38678EB-88E2-123B-B5BA-303B1621D88C}"/>
          </ac:spMkLst>
        </pc:spChg>
        <pc:picChg chg="add mod">
          <ac:chgData name="Thierry HAUW" userId="e0fa8f276a434169" providerId="LiveId" clId="{17EBEC84-0A02-4516-A740-339216F8BE67}" dt="2025-06-06T09:04:10.909" v="833" actId="1076"/>
          <ac:picMkLst>
            <pc:docMk/>
            <pc:sldMk cId="3192509054" sldId="265"/>
            <ac:picMk id="6" creationId="{FC38536E-0FD0-2D03-1D18-B49C8531D1F8}"/>
          </ac:picMkLst>
        </pc:picChg>
        <pc:picChg chg="del">
          <ac:chgData name="Thierry HAUW" userId="e0fa8f276a434169" providerId="LiveId" clId="{17EBEC84-0A02-4516-A740-339216F8BE67}" dt="2025-06-06T09:01:05.319" v="826" actId="21"/>
          <ac:picMkLst>
            <pc:docMk/>
            <pc:sldMk cId="3192509054" sldId="265"/>
            <ac:picMk id="9" creationId="{878A78AF-78A8-900D-0EF8-3864ADC672C7}"/>
          </ac:picMkLst>
        </pc:picChg>
      </pc:sldChg>
      <pc:sldChg chg="addSp delSp modSp add mod">
        <pc:chgData name="Thierry HAUW" userId="e0fa8f276a434169" providerId="LiveId" clId="{17EBEC84-0A02-4516-A740-339216F8BE67}" dt="2025-06-06T09:10:30.030" v="847" actId="1076"/>
        <pc:sldMkLst>
          <pc:docMk/>
          <pc:sldMk cId="4241718261" sldId="266"/>
        </pc:sldMkLst>
        <pc:spChg chg="add del mod">
          <ac:chgData name="Thierry HAUW" userId="e0fa8f276a434169" providerId="LiveId" clId="{17EBEC84-0A02-4516-A740-339216F8BE67}" dt="2025-06-06T09:09:01.110" v="837" actId="931"/>
          <ac:spMkLst>
            <pc:docMk/>
            <pc:sldMk cId="4241718261" sldId="266"/>
            <ac:spMk id="4" creationId="{ADB2F6F9-E564-4A99-9129-34636BE1030E}"/>
          </ac:spMkLst>
        </pc:spChg>
        <pc:picChg chg="del">
          <ac:chgData name="Thierry HAUW" userId="e0fa8f276a434169" providerId="LiveId" clId="{17EBEC84-0A02-4516-A740-339216F8BE67}" dt="2025-06-06T09:05:57.147" v="835" actId="21"/>
          <ac:picMkLst>
            <pc:docMk/>
            <pc:sldMk cId="4241718261" sldId="266"/>
            <ac:picMk id="6" creationId="{04506EA4-6F5B-47E1-C4DC-3CDB4D3BE858}"/>
          </ac:picMkLst>
        </pc:picChg>
        <pc:picChg chg="add mod">
          <ac:chgData name="Thierry HAUW" userId="e0fa8f276a434169" providerId="LiveId" clId="{17EBEC84-0A02-4516-A740-339216F8BE67}" dt="2025-06-06T09:10:30.030" v="847" actId="1076"/>
          <ac:picMkLst>
            <pc:docMk/>
            <pc:sldMk cId="4241718261" sldId="266"/>
            <ac:picMk id="7" creationId="{472AEAE1-BECB-8CB7-3A72-D8508C4AF231}"/>
          </ac:picMkLst>
        </pc:picChg>
      </pc:sldChg>
      <pc:sldChg chg="modSp new mod">
        <pc:chgData name="Thierry HAUW" userId="e0fa8f276a434169" providerId="LiveId" clId="{17EBEC84-0A02-4516-A740-339216F8BE67}" dt="2025-06-06T09:31:46.954" v="1315" actId="5793"/>
        <pc:sldMkLst>
          <pc:docMk/>
          <pc:sldMk cId="737494828" sldId="267"/>
        </pc:sldMkLst>
        <pc:spChg chg="mod">
          <ac:chgData name="Thierry HAUW" userId="e0fa8f276a434169" providerId="LiveId" clId="{17EBEC84-0A02-4516-A740-339216F8BE67}" dt="2025-06-06T09:12:07.442" v="938" actId="20577"/>
          <ac:spMkLst>
            <pc:docMk/>
            <pc:sldMk cId="737494828" sldId="267"/>
            <ac:spMk id="2" creationId="{B4CBCF31-FB7F-D98B-821C-5F4931950A53}"/>
          </ac:spMkLst>
        </pc:spChg>
        <pc:spChg chg="mod">
          <ac:chgData name="Thierry HAUW" userId="e0fa8f276a434169" providerId="LiveId" clId="{17EBEC84-0A02-4516-A740-339216F8BE67}" dt="2025-06-06T09:31:46.954" v="1315" actId="5793"/>
          <ac:spMkLst>
            <pc:docMk/>
            <pc:sldMk cId="737494828" sldId="267"/>
            <ac:spMk id="3" creationId="{89852B5F-30B5-1538-8972-F1CE04B95CC8}"/>
          </ac:spMkLst>
        </pc:spChg>
      </pc:sldChg>
      <pc:sldChg chg="modSp new mod modShow">
        <pc:chgData name="Thierry HAUW" userId="e0fa8f276a434169" providerId="LiveId" clId="{17EBEC84-0A02-4516-A740-339216F8BE67}" dt="2025-06-06T13:03:53.474" v="1317" actId="729"/>
        <pc:sldMkLst>
          <pc:docMk/>
          <pc:sldMk cId="37521361" sldId="268"/>
        </pc:sldMkLst>
        <pc:spChg chg="mod">
          <ac:chgData name="Thierry HAUW" userId="e0fa8f276a434169" providerId="LiveId" clId="{17EBEC84-0A02-4516-A740-339216F8BE67}" dt="2025-06-06T09:30:15.719" v="1265" actId="207"/>
          <ac:spMkLst>
            <pc:docMk/>
            <pc:sldMk cId="37521361" sldId="268"/>
            <ac:spMk id="2" creationId="{3910EBBA-BD2A-2173-03A7-6E33328D3E5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1EC77D9-911A-7384-7925-BF7F9FCD8DE1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42100"/>
            <a:ext cx="1312863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fr-FR" sz="1000">
                <a:solidFill>
                  <a:srgbClr val="000000">
                    <a:alpha val="5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 sensitivity - Internal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57398D-6C24-8039-A69B-39AFE756F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3467"/>
          </a:xfrm>
        </p:spPr>
        <p:txBody>
          <a:bodyPr/>
          <a:lstStyle/>
          <a:p>
            <a:pPr algn="ctr"/>
            <a:r>
              <a:rPr lang="fr-FR" dirty="0"/>
              <a:t>Evolution des effectifs des Z00 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3D146C-C14B-149A-5AA3-0AFD730DD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160589"/>
            <a:ext cx="9872132" cy="3880773"/>
          </a:xfrm>
        </p:spPr>
        <p:txBody>
          <a:bodyPr>
            <a:normAutofit/>
          </a:bodyPr>
          <a:lstStyle/>
          <a:p>
            <a:r>
              <a:rPr lang="fr-FR" sz="2800" dirty="0"/>
              <a:t>Un phénomène presque inconnu jusqu’au développement d’internet.</a:t>
            </a:r>
          </a:p>
          <a:p>
            <a:r>
              <a:rPr lang="fr-FR" sz="2800" dirty="0"/>
              <a:t>Une accélération depuis le covid.</a:t>
            </a:r>
          </a:p>
          <a:p>
            <a:r>
              <a:rPr lang="fr-FR" sz="2800" dirty="0"/>
              <a:t>Ex :    512 Z00 au 31/08/23</a:t>
            </a:r>
          </a:p>
          <a:p>
            <a:r>
              <a:rPr lang="fr-FR" sz="2800" dirty="0"/>
              <a:t>          625 au 31/08/24</a:t>
            </a:r>
          </a:p>
          <a:p>
            <a:r>
              <a:rPr lang="fr-FR" sz="2800" dirty="0"/>
              <a:t>       + de 650 au 31/08/25</a:t>
            </a:r>
          </a:p>
          <a:p>
            <a:r>
              <a:rPr lang="fr-FR" sz="2800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4157794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10EBBA-BD2A-2173-03A7-6E33328D3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Jouez-vous sur d’autres sites de scrabble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71BCE5-69BB-D811-A08F-26FD94233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521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CBCF31-FB7F-D98B-821C-5F4931950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Les Z00 d’aujourd’hui sont les joueurs des clubs de demain.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9852B5F-30B5-1538-8972-F1CE04B95C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sz="2400" dirty="0"/>
              <a:t>34% d’entre eux sont des séniors</a:t>
            </a:r>
          </a:p>
          <a:p>
            <a:r>
              <a:rPr lang="fr-FR" sz="2400" dirty="0"/>
              <a:t>Ils sont passionnés par le scrabble au point de prendre une licence</a:t>
            </a:r>
          </a:p>
          <a:p>
            <a:r>
              <a:rPr lang="fr-FR" sz="2400" dirty="0"/>
              <a:t>Ils transmettent leur passe-temps à leurs proches</a:t>
            </a:r>
          </a:p>
          <a:p>
            <a:endParaRPr lang="fr-FR" sz="2400" dirty="0"/>
          </a:p>
          <a:p>
            <a:pPr marL="0" indent="0" algn="ctr">
              <a:buNone/>
            </a:pPr>
            <a:r>
              <a:rPr lang="fr-FR" sz="4700" dirty="0">
                <a:solidFill>
                  <a:srgbClr val="0070C0"/>
                </a:solidFill>
              </a:rPr>
              <a:t>Entretenons leur passion</a:t>
            </a:r>
          </a:p>
          <a:p>
            <a:endParaRPr lang="fr-FR" sz="2400" dirty="0"/>
          </a:p>
          <a:p>
            <a:r>
              <a:rPr lang="fr-FR" sz="2400" dirty="0"/>
              <a:t>Les membres de la commission :</a:t>
            </a:r>
          </a:p>
          <a:p>
            <a:pPr marL="0" indent="0">
              <a:buNone/>
            </a:pPr>
            <a:r>
              <a:rPr lang="fr-FR" sz="2400" dirty="0"/>
              <a:t>Flavie Touchet, Michèle Roux, Nadine </a:t>
            </a:r>
            <a:r>
              <a:rPr lang="fr-FR" sz="2400" dirty="0" err="1"/>
              <a:t>Vernou</a:t>
            </a:r>
            <a:r>
              <a:rPr lang="fr-FR" sz="2400" dirty="0"/>
              <a:t>, Antonin Aubry, Thierry Hauw</a:t>
            </a:r>
          </a:p>
        </p:txBody>
      </p:sp>
    </p:spTree>
    <p:extLst>
      <p:ext uri="{BB962C8B-B14F-4D97-AF65-F5344CB8AC3E}">
        <p14:creationId xmlns:p14="http://schemas.microsoft.com/office/powerpoint/2010/main" val="737494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886068-FC56-06D5-71F0-C4D42D07F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Les Z00 par catégorie d’âge</a:t>
            </a:r>
          </a:p>
        </p:txBody>
      </p:sp>
      <p:pic>
        <p:nvPicPr>
          <p:cNvPr id="5" name="Espace réservé du contenu 4" descr="Une image contenant diagramme, capture d’écran, texte, ligne&#10;&#10;Le contenu généré par l’IA peut être incorrect.">
            <a:extLst>
              <a:ext uri="{FF2B5EF4-FFF2-40B4-BE49-F238E27FC236}">
                <a16:creationId xmlns:a16="http://schemas.microsoft.com/office/drawing/2014/main" id="{D1EF690A-FC60-5277-0D1C-6550A6B43C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2780" y="1409253"/>
            <a:ext cx="8085129" cy="4679575"/>
          </a:xfrm>
        </p:spPr>
      </p:pic>
    </p:spTree>
    <p:extLst>
      <p:ext uri="{BB962C8B-B14F-4D97-AF65-F5344CB8AC3E}">
        <p14:creationId xmlns:p14="http://schemas.microsoft.com/office/powerpoint/2010/main" val="754867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82C14C-0E8B-AE46-BD31-6720F910E3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C9B1F9-930A-E574-D90F-E4A3C6F35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Les Z00 par catégorie d’âge</a:t>
            </a:r>
          </a:p>
        </p:txBody>
      </p:sp>
      <p:pic>
        <p:nvPicPr>
          <p:cNvPr id="5" name="Espace réservé du contenu 4" descr="Une image contenant diagramme, capture d’écran, texte, ligne&#10;&#10;Le contenu généré par l’IA peut être incorrect.">
            <a:extLst>
              <a:ext uri="{FF2B5EF4-FFF2-40B4-BE49-F238E27FC236}">
                <a16:creationId xmlns:a16="http://schemas.microsoft.com/office/drawing/2014/main" id="{91559500-BB1D-FEEB-1944-34CC1AC8DE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661" y="1553780"/>
            <a:ext cx="4999771" cy="2893807"/>
          </a:xfrm>
        </p:spPr>
      </p:pic>
      <p:pic>
        <p:nvPicPr>
          <p:cNvPr id="4" name="Image 3" descr="Une image contenant diagramme, texte, capture d’écran, ligne&#10;&#10;Le contenu généré par l’IA peut être incorrect.">
            <a:extLst>
              <a:ext uri="{FF2B5EF4-FFF2-40B4-BE49-F238E27FC236}">
                <a16:creationId xmlns:a16="http://schemas.microsoft.com/office/drawing/2014/main" id="{07DBDBBA-3A4F-5E0C-1E75-BADAFA058D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2612" y="1553780"/>
            <a:ext cx="5062783" cy="2770794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B221F2AF-0F30-E826-2951-8A27340DEC51}"/>
              </a:ext>
            </a:extLst>
          </p:cNvPr>
          <p:cNvSpPr txBox="1"/>
          <p:nvPr/>
        </p:nvSpPr>
        <p:spPr>
          <a:xfrm>
            <a:off x="590411" y="5427233"/>
            <a:ext cx="89396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En club 80% des joueurs sont des vermeils, diamants ou rubis, Les séniors ne sont que 17%</a:t>
            </a:r>
          </a:p>
          <a:p>
            <a:r>
              <a:rPr lang="fr-FR" dirty="0"/>
              <a:t>En Z00 : Les séniors sont 34%.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68521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656EA1-4213-CE66-04A0-803069E7D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tx1"/>
                </a:solidFill>
              </a:rPr>
              <a:t>Pourquoi les Z00 ne vont pas en club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81E7A9D-2A85-1E53-C978-07CA4BCC9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/>
              <a:t>- Il n’y a a pas de club à proximité,</a:t>
            </a:r>
          </a:p>
          <a:p>
            <a:r>
              <a:rPr lang="fr-FR" sz="2400" dirty="0"/>
              <a:t>- Je n’ai pas le temps d’aller en club,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200" dirty="0"/>
              <a:t>- Les horaires ne correspondent pas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200" dirty="0"/>
              <a:t>- J’ai des obligations familiales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200" dirty="0"/>
              <a:t>- Je pratique d’autres activités (sport, loisirs)</a:t>
            </a:r>
          </a:p>
          <a:p>
            <a:r>
              <a:rPr lang="fr-FR" sz="2400" dirty="0"/>
              <a:t>- Ce n’est pas ma catégorie d’âge</a:t>
            </a: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982836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28D39D-072E-1AE0-B56C-5B31BE587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Prise de contact avec les Z00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6B81E6-E189-BFD3-0BE9-0484DA2C29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2400" dirty="0"/>
              <a:t>625 mails : 142 réponses soit un taux de retour de 22,7 %</a:t>
            </a:r>
          </a:p>
          <a:p>
            <a:r>
              <a:rPr lang="fr-FR" sz="2400" dirty="0"/>
              <a:t>Il est prévu une relance de ce questionnaire, l’annonce du Scrabblerama à leur disposition et, par la suite, </a:t>
            </a:r>
            <a:r>
              <a:rPr lang="fr-FR" sz="2400"/>
              <a:t>d’autres questionnaires</a:t>
            </a:r>
            <a:endParaRPr lang="fr-FR" sz="2400" dirty="0"/>
          </a:p>
          <a:p>
            <a:r>
              <a:rPr lang="fr-FR" sz="2400" dirty="0"/>
              <a:t>Parmi les Z00 on trouve tout naturellement:</a:t>
            </a:r>
          </a:p>
          <a:p>
            <a:pPr lvl="1"/>
            <a:r>
              <a:rPr lang="fr-FR" sz="2200" dirty="0"/>
              <a:t>D’anciens licenciés de clubs</a:t>
            </a:r>
          </a:p>
          <a:p>
            <a:pPr lvl="1"/>
            <a:r>
              <a:rPr lang="fr-FR" sz="2200" dirty="0"/>
              <a:t>Des joueurs en froid avec leur comité</a:t>
            </a:r>
          </a:p>
          <a:p>
            <a:pPr lvl="1"/>
            <a:r>
              <a:rPr lang="fr-FR" sz="2200" dirty="0"/>
              <a:t>Des salariés de notre fédération</a:t>
            </a:r>
          </a:p>
          <a:p>
            <a:pPr lvl="1"/>
            <a:r>
              <a:rPr lang="fr-FR" sz="2200" dirty="0"/>
              <a:t>Et… des personnes qui utilisent nos logiciels (DupliJeu) pour animer les clubs de loisirs (pirates)</a:t>
            </a:r>
          </a:p>
          <a:p>
            <a:pPr lvl="1"/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3763223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16BC67-66DC-EE86-089D-6487178091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DD4927-9C8F-BFBE-CDDE-044A467E7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951" y="177800"/>
            <a:ext cx="8596668" cy="1320800"/>
          </a:xfrm>
        </p:spPr>
        <p:txBody>
          <a:bodyPr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Depuis combien d’années êtes-vous licencié(e) ?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F767FA74-56BC-7A18-45B9-415D572E9C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892175" y="1390788"/>
            <a:ext cx="8272220" cy="5100406"/>
          </a:xfrm>
        </p:spPr>
      </p:pic>
    </p:spTree>
    <p:extLst>
      <p:ext uri="{BB962C8B-B14F-4D97-AF65-F5344CB8AC3E}">
        <p14:creationId xmlns:p14="http://schemas.microsoft.com/office/powerpoint/2010/main" val="2217334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EEC9E9-A70A-E37D-B33C-5F7146DD4E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5132E1-0F81-F900-5FED-9EE71470E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9" name="Espace réservé du contenu 8" descr="Une image contenant texte, capture d’écran, diagramme, logo&#10;&#10;Le contenu généré par l’IA peut être incorrect.">
            <a:extLst>
              <a:ext uri="{FF2B5EF4-FFF2-40B4-BE49-F238E27FC236}">
                <a16:creationId xmlns:a16="http://schemas.microsoft.com/office/drawing/2014/main" id="{C702CFE1-AB5C-4901-E702-F35864B035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9058" y="609600"/>
            <a:ext cx="8293219" cy="5041900"/>
          </a:xfrm>
        </p:spPr>
      </p:pic>
    </p:spTree>
    <p:extLst>
      <p:ext uri="{BB962C8B-B14F-4D97-AF65-F5344CB8AC3E}">
        <p14:creationId xmlns:p14="http://schemas.microsoft.com/office/powerpoint/2010/main" val="916448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CA7127-77E6-2511-ED74-22F199E1C4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402474-6E31-A3B1-3774-E2A56C28C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108200"/>
            <a:ext cx="8596668" cy="1320800"/>
          </a:xfrm>
        </p:spPr>
        <p:txBody>
          <a:bodyPr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6" name="Espace réservé du contenu 5" descr="Une image contenant texte, capture d’écran, logo, diagramme&#10;&#10;Le contenu généré par l’IA peut être incorrect.">
            <a:extLst>
              <a:ext uri="{FF2B5EF4-FFF2-40B4-BE49-F238E27FC236}">
                <a16:creationId xmlns:a16="http://schemas.microsoft.com/office/drawing/2014/main" id="{FC38536E-0FD0-2D03-1D18-B49C8531D1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7208" y="1156004"/>
            <a:ext cx="8736794" cy="5092396"/>
          </a:xfrm>
        </p:spPr>
      </p:pic>
    </p:spTree>
    <p:extLst>
      <p:ext uri="{BB962C8B-B14F-4D97-AF65-F5344CB8AC3E}">
        <p14:creationId xmlns:p14="http://schemas.microsoft.com/office/powerpoint/2010/main" val="3192509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FBCDEB-0E59-F6F9-5676-6A28320307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7D3FA7-0898-610C-8888-409014B08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7" name="Espace réservé du contenu 6" descr="Une image contenant texte, capture d’écran, diagramme&#10;&#10;Le contenu généré par l’IA peut être incorrect.">
            <a:extLst>
              <a:ext uri="{FF2B5EF4-FFF2-40B4-BE49-F238E27FC236}">
                <a16:creationId xmlns:a16="http://schemas.microsoft.com/office/drawing/2014/main" id="{472AEAE1-BECB-8CB7-3A72-D8508C4AF2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0783" y="527372"/>
            <a:ext cx="8689770" cy="5803256"/>
          </a:xfrm>
        </p:spPr>
      </p:pic>
    </p:spTree>
    <p:extLst>
      <p:ext uri="{BB962C8B-B14F-4D97-AF65-F5344CB8AC3E}">
        <p14:creationId xmlns:p14="http://schemas.microsoft.com/office/powerpoint/2010/main" val="424171826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122</TotalTime>
  <Words>296</Words>
  <Application>Microsoft Office PowerPoint</Application>
  <PresentationFormat>Grand écran</PresentationFormat>
  <Paragraphs>37</Paragraphs>
  <Slides>11</Slides>
  <Notes>0</Notes>
  <HiddenSlides>1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Trebuchet MS</vt:lpstr>
      <vt:lpstr>Wingdings</vt:lpstr>
      <vt:lpstr>Wingdings 3</vt:lpstr>
      <vt:lpstr>Facette</vt:lpstr>
      <vt:lpstr>Evolution des effectifs des Z00 :</vt:lpstr>
      <vt:lpstr>Les Z00 par catégorie d’âge</vt:lpstr>
      <vt:lpstr>Les Z00 par catégorie d’âge</vt:lpstr>
      <vt:lpstr>Pourquoi les Z00 ne vont pas en club ?</vt:lpstr>
      <vt:lpstr>Prise de contact avec les Z00</vt:lpstr>
      <vt:lpstr>Depuis combien d’années êtes-vous licencié(e) ?</vt:lpstr>
      <vt:lpstr>Présentation PowerPoint</vt:lpstr>
      <vt:lpstr>Présentation PowerPoint</vt:lpstr>
      <vt:lpstr>Présentation PowerPoint</vt:lpstr>
      <vt:lpstr>Jouez-vous sur d’autres sites de scrabble ?</vt:lpstr>
      <vt:lpstr>Les Z00 d’aujourd’hui sont les joueurs des clubs de demain.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Thierry HAUW</dc:creator>
  <cp:lastModifiedBy>COUVREUR Christian</cp:lastModifiedBy>
  <cp:revision>1</cp:revision>
  <dcterms:created xsi:type="dcterms:W3CDTF">2025-06-04T08:53:09Z</dcterms:created>
  <dcterms:modified xsi:type="dcterms:W3CDTF">2025-06-07T06:47:50Z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294d68a-d2f5-40e0-927d-026bfab8fc4b_Enabled">
    <vt:lpwstr>true</vt:lpwstr>
  </property>
  <property fmtid="{D5CDD505-2E9C-101B-9397-08002B2CF9AE}" pid="3" name="MSIP_Label_c294d68a-d2f5-40e0-927d-026bfab8fc4b_SetDate">
    <vt:lpwstr>2025-06-07T06:47:50Z</vt:lpwstr>
  </property>
  <property fmtid="{D5CDD505-2E9C-101B-9397-08002B2CF9AE}" pid="4" name="MSIP_Label_c294d68a-d2f5-40e0-927d-026bfab8fc4b_Method">
    <vt:lpwstr>Privileged</vt:lpwstr>
  </property>
  <property fmtid="{D5CDD505-2E9C-101B-9397-08002B2CF9AE}" pid="5" name="MSIP_Label_c294d68a-d2f5-40e0-927d-026bfab8fc4b_Name">
    <vt:lpwstr>l1_internal</vt:lpwstr>
  </property>
  <property fmtid="{D5CDD505-2E9C-101B-9397-08002B2CF9AE}" pid="6" name="MSIP_Label_c294d68a-d2f5-40e0-927d-026bfab8fc4b_SiteId">
    <vt:lpwstr>a5877034-8d6a-496a-8cf8-ceb5e3451109</vt:lpwstr>
  </property>
  <property fmtid="{D5CDD505-2E9C-101B-9397-08002B2CF9AE}" pid="7" name="MSIP_Label_c294d68a-d2f5-40e0-927d-026bfab8fc4b_ActionId">
    <vt:lpwstr>bcc9c6dc-b51d-42ca-a46c-9e05a1123c1a</vt:lpwstr>
  </property>
  <property fmtid="{D5CDD505-2E9C-101B-9397-08002B2CF9AE}" pid="8" name="MSIP_Label_c294d68a-d2f5-40e0-927d-026bfab8fc4b_ContentBits">
    <vt:lpwstr>2</vt:lpwstr>
  </property>
  <property fmtid="{D5CDD505-2E9C-101B-9397-08002B2CF9AE}" pid="9" name="MSIP_Label_c294d68a-d2f5-40e0-927d-026bfab8fc4b_Tag">
    <vt:lpwstr>10, 0, 1, 1</vt:lpwstr>
  </property>
  <property fmtid="{D5CDD505-2E9C-101B-9397-08002B2CF9AE}" pid="10" name="ClassificationContentMarkingFooterLocations">
    <vt:lpwstr>Facette:9</vt:lpwstr>
  </property>
  <property fmtid="{D5CDD505-2E9C-101B-9397-08002B2CF9AE}" pid="11" name="ClassificationContentMarkingFooterText">
    <vt:lpwstr>Data sensitivity - Internal</vt:lpwstr>
  </property>
</Properties>
</file>